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 snapToGrid="0">
      <p:cViewPr varScale="1">
        <p:scale>
          <a:sx n="102" d="100"/>
          <a:sy n="102" d="100"/>
        </p:scale>
        <p:origin x="-244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9327138" cy="3932713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9FC9D1-4617-42BF-B074-C7FF7AC4C736}" type="datetimeFigureOut">
              <a:rPr lang="en-US" smtClean="0"/>
              <a:pPr/>
              <a:t>5/21/2024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72DE46-4003-49FF-AA62-37F88E87CD3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2" name="Group 51"/>
          <p:cNvGrpSpPr/>
          <p:nvPr/>
        </p:nvGrpSpPr>
        <p:grpSpPr>
          <a:xfrm>
            <a:off x="5702592" y="2144181"/>
            <a:ext cx="149290" cy="1145384"/>
            <a:chOff x="4605341" y="4905375"/>
            <a:chExt cx="149290" cy="1145384"/>
          </a:xfrm>
        </p:grpSpPr>
        <p:sp>
          <p:nvSpPr>
            <p:cNvPr id="53" name="Flowchart: Magnetic Disk 52"/>
            <p:cNvSpPr/>
            <p:nvPr/>
          </p:nvSpPr>
          <p:spPr>
            <a:xfrm>
              <a:off x="4613602" y="5875520"/>
              <a:ext cx="123825" cy="175239"/>
            </a:xfrm>
            <a:prstGeom prst="flowChartMagneticDisk">
              <a:avLst/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Rectangle 54"/>
            <p:cNvSpPr/>
            <p:nvPr/>
          </p:nvSpPr>
          <p:spPr>
            <a:xfrm>
              <a:off x="4605341" y="4905375"/>
              <a:ext cx="149290" cy="1117439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48" name="Group 47"/>
          <p:cNvGrpSpPr/>
          <p:nvPr/>
        </p:nvGrpSpPr>
        <p:grpSpPr>
          <a:xfrm>
            <a:off x="3064168" y="2279912"/>
            <a:ext cx="149290" cy="1145384"/>
            <a:chOff x="4605341" y="4905375"/>
            <a:chExt cx="149290" cy="1145384"/>
          </a:xfrm>
        </p:grpSpPr>
        <p:sp>
          <p:nvSpPr>
            <p:cNvPr id="50" name="Flowchart: Magnetic Disk 49"/>
            <p:cNvSpPr/>
            <p:nvPr/>
          </p:nvSpPr>
          <p:spPr>
            <a:xfrm>
              <a:off x="4613602" y="5875520"/>
              <a:ext cx="123825" cy="175239"/>
            </a:xfrm>
            <a:prstGeom prst="flowChartMagneticDisk">
              <a:avLst/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Rectangle 50"/>
            <p:cNvSpPr/>
            <p:nvPr/>
          </p:nvSpPr>
          <p:spPr>
            <a:xfrm>
              <a:off x="4605341" y="4905375"/>
              <a:ext cx="149290" cy="1117439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47" name="Group 46"/>
          <p:cNvGrpSpPr/>
          <p:nvPr/>
        </p:nvGrpSpPr>
        <p:grpSpPr>
          <a:xfrm>
            <a:off x="3771399" y="2720442"/>
            <a:ext cx="149290" cy="1145384"/>
            <a:chOff x="4605341" y="4905375"/>
            <a:chExt cx="149290" cy="1145384"/>
          </a:xfrm>
        </p:grpSpPr>
        <p:sp>
          <p:nvSpPr>
            <p:cNvPr id="42" name="Flowchart: Magnetic Disk 41"/>
            <p:cNvSpPr/>
            <p:nvPr/>
          </p:nvSpPr>
          <p:spPr>
            <a:xfrm>
              <a:off x="4613602" y="5875520"/>
              <a:ext cx="123825" cy="175239"/>
            </a:xfrm>
            <a:prstGeom prst="flowChartMagneticDisk">
              <a:avLst/>
            </a:prstGeom>
            <a:solidFill>
              <a:srgbClr val="FF0000"/>
            </a:solidFill>
            <a:ln>
              <a:solidFill>
                <a:srgbClr val="C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Rectangle 42"/>
            <p:cNvSpPr/>
            <p:nvPr/>
          </p:nvSpPr>
          <p:spPr>
            <a:xfrm>
              <a:off x="4605341" y="4905375"/>
              <a:ext cx="149290" cy="1117439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>
                <a:solidFill>
                  <a:srgbClr val="FF0000"/>
                </a:solidFill>
              </a:endParaRPr>
            </a:p>
          </p:txBody>
        </p:sp>
      </p:grpSp>
      <p:sp>
        <p:nvSpPr>
          <p:cNvPr id="1029" name="Rectangle 5"/>
          <p:cNvSpPr>
            <a:spLocks noChangeArrowheads="1"/>
          </p:cNvSpPr>
          <p:nvPr/>
        </p:nvSpPr>
        <p:spPr bwMode="auto">
          <a:xfrm>
            <a:off x="3059158" y="548625"/>
            <a:ext cx="3033995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normalizeH="0" baseline="0" dirty="0" smtClean="0">
                <a:ln>
                  <a:noFill/>
                </a:ln>
                <a:solidFill>
                  <a:srgbClr val="E30016"/>
                </a:solidFill>
                <a:effectLst/>
                <a:latin typeface="Arial" charset="0"/>
                <a:cs typeface="Arial" charset="0"/>
              </a:rPr>
              <a:t>Motion equations for </a:t>
            </a:r>
            <a:r>
              <a:rPr lang="en-US" sz="1400" dirty="0" smtClean="0">
                <a:solidFill>
                  <a:srgbClr val="E30016"/>
                </a:solidFill>
                <a:latin typeface="Arial" charset="0"/>
                <a:cs typeface="Arial" charset="0"/>
              </a:rPr>
              <a:t>Tables</a:t>
            </a:r>
            <a:endParaRPr lang="en-US" sz="1400" dirty="0" smtClean="0">
              <a:solidFill>
                <a:srgbClr val="E30016"/>
              </a:solidFill>
              <a:latin typeface="Arial" charset="0"/>
              <a:cs typeface="Arial" charset="0"/>
            </a:endParaRPr>
          </a:p>
        </p:txBody>
      </p:sp>
      <p:sp>
        <p:nvSpPr>
          <p:cNvPr id="190" name="TextBox 189"/>
          <p:cNvSpPr txBox="1"/>
          <p:nvPr/>
        </p:nvSpPr>
        <p:spPr>
          <a:xfrm>
            <a:off x="5426288" y="2975312"/>
            <a:ext cx="38198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d</a:t>
            </a:r>
            <a:r>
              <a:rPr lang="en-US" sz="1600" baseline="-25000" dirty="0" smtClean="0"/>
              <a:t>1</a:t>
            </a:r>
            <a:endParaRPr lang="en-US" sz="1600" baseline="-25000" dirty="0"/>
          </a:p>
        </p:txBody>
      </p:sp>
      <p:sp>
        <p:nvSpPr>
          <p:cNvPr id="195" name="TextBox 194"/>
          <p:cNvSpPr txBox="1"/>
          <p:nvPr/>
        </p:nvSpPr>
        <p:spPr>
          <a:xfrm>
            <a:off x="2784650" y="3081393"/>
            <a:ext cx="38198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d</a:t>
            </a:r>
            <a:r>
              <a:rPr lang="en-US" sz="1600" baseline="-25000" dirty="0" smtClean="0"/>
              <a:t>2</a:t>
            </a:r>
            <a:endParaRPr lang="en-US" sz="1600" baseline="-25000" dirty="0"/>
          </a:p>
        </p:txBody>
      </p:sp>
      <p:sp>
        <p:nvSpPr>
          <p:cNvPr id="200" name="Rectangle 195"/>
          <p:cNvSpPr>
            <a:spLocks noChangeArrowheads="1"/>
          </p:cNvSpPr>
          <p:nvPr/>
        </p:nvSpPr>
        <p:spPr bwMode="auto">
          <a:xfrm rot="20674953">
            <a:off x="6002815" y="1624509"/>
            <a:ext cx="576075" cy="21544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i="1" dirty="0" smtClean="0">
                <a:solidFill>
                  <a:srgbClr val="FF0000"/>
                </a:solidFill>
                <a:latin typeface="+mj-lt"/>
                <a:cs typeface="Arial" charset="0"/>
              </a:rPr>
              <a:t>X-rays</a:t>
            </a:r>
            <a:endParaRPr kumimoji="0" lang="en-US" sz="1400" b="0" i="1" u="none" strike="noStrike" cap="none" normalizeH="0" baseline="0" dirty="0" smtClean="0">
              <a:ln>
                <a:noFill/>
              </a:ln>
              <a:solidFill>
                <a:srgbClr val="FF0000"/>
              </a:solidFill>
              <a:effectLst/>
              <a:latin typeface="+mj-lt"/>
              <a:cs typeface="Arial" charset="0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2719710" y="1163105"/>
            <a:ext cx="3713584" cy="2430624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scene3d>
            <a:camera prst="isometricOffAxis1Top"/>
            <a:lightRig rig="threePt" dir="t"/>
          </a:scene3d>
          <a:sp3d extrusionH="25400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Oval 26"/>
          <p:cNvSpPr/>
          <p:nvPr/>
        </p:nvSpPr>
        <p:spPr>
          <a:xfrm>
            <a:off x="5686844" y="2058550"/>
            <a:ext cx="167951" cy="158620"/>
          </a:xfrm>
          <a:prstGeom prst="ellipse">
            <a:avLst/>
          </a:prstGeom>
          <a:solidFill>
            <a:srgbClr val="FF0000"/>
          </a:solidFill>
          <a:scene3d>
            <a:camera prst="isometricOffAxis1Top"/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3059936" y="2205606"/>
            <a:ext cx="167951" cy="158620"/>
          </a:xfrm>
          <a:prstGeom prst="ellipse">
            <a:avLst/>
          </a:prstGeom>
          <a:solidFill>
            <a:srgbClr val="FF0000"/>
          </a:solidFill>
          <a:scene3d>
            <a:camera prst="isometricOffAxis1Top"/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3759493" y="2657315"/>
            <a:ext cx="167951" cy="158620"/>
          </a:xfrm>
          <a:prstGeom prst="ellipse">
            <a:avLst/>
          </a:prstGeom>
          <a:solidFill>
            <a:srgbClr val="FF0000"/>
          </a:solidFill>
          <a:scene3d>
            <a:camera prst="isometricOffAxis1Top"/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TextBox 58"/>
          <p:cNvSpPr txBox="1"/>
          <p:nvPr/>
        </p:nvSpPr>
        <p:spPr>
          <a:xfrm>
            <a:off x="3487126" y="3507637"/>
            <a:ext cx="38198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d</a:t>
            </a:r>
            <a:r>
              <a:rPr lang="en-US" sz="1600" baseline="-25000" dirty="0" smtClean="0"/>
              <a:t>3</a:t>
            </a:r>
            <a:endParaRPr lang="en-US" sz="1600" baseline="-25000" dirty="0"/>
          </a:p>
        </p:txBody>
      </p:sp>
      <p:cxnSp>
        <p:nvCxnSpPr>
          <p:cNvPr id="60" name="Straight Arrow Connector 59"/>
          <p:cNvCxnSpPr/>
          <p:nvPr/>
        </p:nvCxnSpPr>
        <p:spPr>
          <a:xfrm>
            <a:off x="3126078" y="2265624"/>
            <a:ext cx="723901" cy="475763"/>
          </a:xfrm>
          <a:prstGeom prst="straightConnector1">
            <a:avLst/>
          </a:prstGeom>
          <a:ln w="12700">
            <a:solidFill>
              <a:schemeClr val="tx1"/>
            </a:solidFill>
            <a:headEnd type="triangle" w="sm" len="sm"/>
            <a:tailEnd type="triangl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Arrow Connector 69"/>
          <p:cNvCxnSpPr/>
          <p:nvPr/>
        </p:nvCxnSpPr>
        <p:spPr>
          <a:xfrm flipV="1">
            <a:off x="3433257" y="2130716"/>
            <a:ext cx="2341692" cy="351602"/>
          </a:xfrm>
          <a:prstGeom prst="straightConnector1">
            <a:avLst/>
          </a:prstGeom>
          <a:ln w="12700">
            <a:solidFill>
              <a:schemeClr val="tx1"/>
            </a:solidFill>
            <a:headEnd type="triangle" w="sm" len="sm"/>
            <a:tailEnd type="triangl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Arrow Connector 75"/>
          <p:cNvCxnSpPr/>
          <p:nvPr/>
        </p:nvCxnSpPr>
        <p:spPr>
          <a:xfrm>
            <a:off x="4625191" y="1201510"/>
            <a:ext cx="0" cy="1111865"/>
          </a:xfrm>
          <a:prstGeom prst="straightConnector1">
            <a:avLst/>
          </a:prstGeom>
          <a:ln w="3175">
            <a:solidFill>
              <a:schemeClr val="tx1"/>
            </a:solidFill>
            <a:headEnd type="triangle" w="sm" len="sm"/>
            <a:tailEnd type="non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Rectangle 195"/>
          <p:cNvSpPr>
            <a:spLocks noChangeArrowheads="1"/>
          </p:cNvSpPr>
          <p:nvPr/>
        </p:nvSpPr>
        <p:spPr bwMode="auto">
          <a:xfrm rot="2073434">
            <a:off x="3038029" y="2521269"/>
            <a:ext cx="790455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200" dirty="0" smtClean="0">
                <a:solidFill>
                  <a:srgbClr val="1B1918"/>
                </a:solidFill>
                <a:latin typeface="+mj-lt"/>
                <a:cs typeface="Arial" charset="0"/>
              </a:rPr>
              <a:t>Base</a:t>
            </a:r>
            <a:r>
              <a:rPr lang="en-US" sz="1200" baseline="-25000" dirty="0" smtClean="0">
                <a:solidFill>
                  <a:srgbClr val="1B1918"/>
                </a:solidFill>
                <a:latin typeface="+mj-lt"/>
                <a:cs typeface="Arial" charset="0"/>
              </a:rPr>
              <a:t>23</a:t>
            </a:r>
            <a:endParaRPr kumimoji="0" lang="en-US" sz="1200" b="0" i="0" u="none" strike="noStrike" cap="none" normalizeH="0" baseline="-2500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charset="0"/>
            </a:endParaRPr>
          </a:p>
        </p:txBody>
      </p:sp>
      <p:sp>
        <p:nvSpPr>
          <p:cNvPr id="199" name="Rectangle 195"/>
          <p:cNvSpPr>
            <a:spLocks noChangeArrowheads="1"/>
          </p:cNvSpPr>
          <p:nvPr/>
        </p:nvSpPr>
        <p:spPr bwMode="auto">
          <a:xfrm rot="21057005">
            <a:off x="4303877" y="2310666"/>
            <a:ext cx="815475" cy="18466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200" dirty="0" smtClean="0">
                <a:solidFill>
                  <a:srgbClr val="1B1918"/>
                </a:solidFill>
                <a:latin typeface="+mj-lt"/>
                <a:cs typeface="Arial" charset="0"/>
              </a:rPr>
              <a:t>Base</a:t>
            </a:r>
            <a:r>
              <a:rPr lang="en-US" sz="1200" baseline="-25000" dirty="0" smtClean="0">
                <a:solidFill>
                  <a:srgbClr val="1B1918"/>
                </a:solidFill>
                <a:latin typeface="+mj-lt"/>
                <a:cs typeface="Arial" charset="0"/>
              </a:rPr>
              <a:t>1:23</a:t>
            </a:r>
            <a:endParaRPr kumimoji="0" lang="en-US" sz="1200" b="0" i="0" u="none" strike="noStrike" cap="none" normalizeH="0" baseline="-2500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charset="0"/>
            </a:endParaRPr>
          </a:p>
        </p:txBody>
      </p:sp>
      <p:cxnSp>
        <p:nvCxnSpPr>
          <p:cNvPr id="20" name="Straight Arrow Connector 19"/>
          <p:cNvCxnSpPr/>
          <p:nvPr/>
        </p:nvCxnSpPr>
        <p:spPr>
          <a:xfrm flipV="1">
            <a:off x="4695294" y="1792328"/>
            <a:ext cx="1912171" cy="504152"/>
          </a:xfrm>
          <a:prstGeom prst="straightConnector1">
            <a:avLst/>
          </a:prstGeom>
          <a:ln w="12700">
            <a:solidFill>
              <a:srgbClr val="FF0000"/>
            </a:solidFill>
            <a:tailEnd type="non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 flipV="1">
            <a:off x="1826163" y="2310541"/>
            <a:ext cx="2793116" cy="247777"/>
          </a:xfrm>
          <a:prstGeom prst="straightConnector1">
            <a:avLst/>
          </a:prstGeom>
          <a:ln w="12700">
            <a:solidFill>
              <a:srgbClr val="FF0000"/>
            </a:solidFill>
            <a:headEnd type="stealth"/>
            <a:tailEnd type="non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Arrow Connector 83"/>
          <p:cNvCxnSpPr/>
          <p:nvPr/>
        </p:nvCxnSpPr>
        <p:spPr>
          <a:xfrm flipH="1" flipV="1">
            <a:off x="4149545" y="1201510"/>
            <a:ext cx="475744" cy="350301"/>
          </a:xfrm>
          <a:prstGeom prst="straightConnector1">
            <a:avLst/>
          </a:prstGeom>
          <a:ln w="3175">
            <a:solidFill>
              <a:schemeClr val="tx1"/>
            </a:solidFill>
            <a:headEnd type="none"/>
            <a:tailEnd type="triangl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Arrow Connector 87"/>
          <p:cNvCxnSpPr/>
          <p:nvPr/>
        </p:nvCxnSpPr>
        <p:spPr>
          <a:xfrm flipV="1">
            <a:off x="4149545" y="1551811"/>
            <a:ext cx="475646" cy="86259"/>
          </a:xfrm>
          <a:prstGeom prst="straightConnector1">
            <a:avLst/>
          </a:prstGeom>
          <a:ln w="3175">
            <a:solidFill>
              <a:schemeClr val="tx1"/>
            </a:solidFill>
            <a:headEnd type="triangle" w="sm" len="sm"/>
            <a:tailEnd type="none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TextBox 92"/>
          <p:cNvSpPr txBox="1"/>
          <p:nvPr/>
        </p:nvSpPr>
        <p:spPr>
          <a:xfrm>
            <a:off x="4572000" y="1093386"/>
            <a:ext cx="38198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x</a:t>
            </a:r>
            <a:r>
              <a:rPr lang="en-US" sz="1600" baseline="-25000" dirty="0" smtClean="0"/>
              <a:t>1</a:t>
            </a:r>
            <a:endParaRPr lang="en-US" sz="1600" baseline="-25000" dirty="0"/>
          </a:p>
        </p:txBody>
      </p:sp>
      <p:sp>
        <p:nvSpPr>
          <p:cNvPr id="94" name="TextBox 93"/>
          <p:cNvSpPr txBox="1"/>
          <p:nvPr/>
        </p:nvSpPr>
        <p:spPr>
          <a:xfrm>
            <a:off x="4190018" y="932675"/>
            <a:ext cx="38198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x</a:t>
            </a:r>
            <a:r>
              <a:rPr lang="en-US" sz="1600" baseline="-25000" dirty="0" smtClean="0"/>
              <a:t>2</a:t>
            </a:r>
            <a:endParaRPr lang="en-US" sz="1600" baseline="-25000" dirty="0"/>
          </a:p>
        </p:txBody>
      </p:sp>
      <p:sp>
        <p:nvSpPr>
          <p:cNvPr id="95" name="TextBox 94"/>
          <p:cNvSpPr txBox="1"/>
          <p:nvPr/>
        </p:nvSpPr>
        <p:spPr>
          <a:xfrm>
            <a:off x="4170970" y="1553520"/>
            <a:ext cx="38198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x</a:t>
            </a:r>
            <a:r>
              <a:rPr lang="en-US" sz="1600" baseline="-25000" dirty="0" smtClean="0"/>
              <a:t>3</a:t>
            </a:r>
            <a:endParaRPr lang="en-US" sz="1600" baseline="-25000" dirty="0"/>
          </a:p>
        </p:txBody>
      </p:sp>
      <p:pic>
        <p:nvPicPr>
          <p:cNvPr id="96" name="Picture 95" descr="pitch-roll-yaw.pn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897221" y="1080088"/>
            <a:ext cx="1527975" cy="1148528"/>
          </a:xfrm>
          <a:prstGeom prst="rect">
            <a:avLst/>
          </a:prstGeom>
        </p:spPr>
      </p:pic>
      <p:sp>
        <p:nvSpPr>
          <p:cNvPr id="97" name="Rectangle 5"/>
          <p:cNvSpPr>
            <a:spLocks noChangeArrowheads="1"/>
          </p:cNvSpPr>
          <p:nvPr/>
        </p:nvSpPr>
        <p:spPr bwMode="auto">
          <a:xfrm>
            <a:off x="2574940" y="3897352"/>
            <a:ext cx="3998348" cy="430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  <a:spAutoFit/>
          </a:bodyPr>
          <a:lstStyle/>
          <a:p>
            <a:pPr marL="0" marR="0" lvl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400" b="0" i="0" u="none" strike="noStrike" cap="none" normalizeH="0" baseline="0" dirty="0" smtClean="0">
                <a:ln>
                  <a:noFill/>
                </a:ln>
                <a:solidFill>
                  <a:srgbClr val="C00000"/>
                </a:solidFill>
                <a:effectLst/>
                <a:latin typeface="Arial" charset="0"/>
                <a:cs typeface="Arial" charset="0"/>
              </a:rPr>
              <a:t>Horizonta</a:t>
            </a:r>
            <a:r>
              <a:rPr lang="en-US" sz="1400" dirty="0" smtClean="0">
                <a:solidFill>
                  <a:srgbClr val="C00000"/>
                </a:solidFill>
                <a:latin typeface="Arial" charset="0"/>
                <a:cs typeface="Arial" charset="0"/>
              </a:rPr>
              <a:t>l table</a:t>
            </a:r>
            <a:r>
              <a:rPr lang="en-US" sz="1400" dirty="0" smtClean="0">
                <a:latin typeface="Arial" charset="0"/>
                <a:cs typeface="Arial" charset="0"/>
              </a:rPr>
              <a:t>:  x1=height (V), x2=pitch, x3=roll</a:t>
            </a:r>
          </a:p>
          <a:p>
            <a:pPr marL="0" marR="0" lvl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dirty="0" smtClean="0">
                <a:solidFill>
                  <a:srgbClr val="C00000"/>
                </a:solidFill>
                <a:latin typeface="Arial" charset="0"/>
                <a:cs typeface="Arial" charset="0"/>
              </a:rPr>
              <a:t>Vertical table</a:t>
            </a:r>
            <a:r>
              <a:rPr lang="en-US" sz="1400" dirty="0" smtClean="0">
                <a:latin typeface="Arial" charset="0"/>
                <a:cs typeface="Arial" charset="0"/>
              </a:rPr>
              <a:t>:  x1=horizontal (H), x2=yaw, x3=roll</a:t>
            </a:r>
            <a:endParaRPr lang="en-US" sz="1400" dirty="0" smtClean="0">
              <a:latin typeface="Arial" charset="0"/>
              <a:cs typeface="Arial" charset="0"/>
            </a:endParaRPr>
          </a:p>
        </p:txBody>
      </p:sp>
      <p:sp>
        <p:nvSpPr>
          <p:cNvPr id="100" name="Arc 99"/>
          <p:cNvSpPr/>
          <p:nvPr/>
        </p:nvSpPr>
        <p:spPr>
          <a:xfrm rot="11658466">
            <a:off x="4251582" y="1239556"/>
            <a:ext cx="93689" cy="153295"/>
          </a:xfrm>
          <a:prstGeom prst="arc">
            <a:avLst>
              <a:gd name="adj1" fmla="val 16200000"/>
              <a:gd name="adj2" fmla="val 10730811"/>
            </a:avLst>
          </a:prstGeom>
          <a:ln>
            <a:solidFill>
              <a:schemeClr val="accent6">
                <a:lumMod val="75000"/>
              </a:schemeClr>
            </a:solidFill>
            <a:tailEnd type="stealth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Arc 108"/>
          <p:cNvSpPr/>
          <p:nvPr/>
        </p:nvSpPr>
        <p:spPr>
          <a:xfrm rot="9116266" flipH="1">
            <a:off x="4289202" y="1517981"/>
            <a:ext cx="94974" cy="164216"/>
          </a:xfrm>
          <a:prstGeom prst="arc">
            <a:avLst>
              <a:gd name="adj1" fmla="val 15217424"/>
              <a:gd name="adj2" fmla="val 9443087"/>
            </a:avLst>
          </a:prstGeom>
          <a:ln>
            <a:solidFill>
              <a:schemeClr val="accent6">
                <a:lumMod val="75000"/>
              </a:schemeClr>
            </a:solidFill>
            <a:tailEnd type="stealth" w="med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</TotalTime>
  <Words>33</Words>
  <Application>Microsoft Office PowerPoint</Application>
  <PresentationFormat>On-screen Show (4:3)</PresentationFormat>
  <Paragraphs>12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sergey</dc:creator>
  <cp:lastModifiedBy>Sergey Stepanov</cp:lastModifiedBy>
  <cp:revision>32</cp:revision>
  <dcterms:created xsi:type="dcterms:W3CDTF">2024-05-20T20:12:56Z</dcterms:created>
  <dcterms:modified xsi:type="dcterms:W3CDTF">2024-05-21T23:35:30Z</dcterms:modified>
</cp:coreProperties>
</file>

<file path=docProps/thumbnail.jpeg>
</file>