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24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C9D1-4617-42BF-B074-C7FF7AC4C736}" type="datetimeFigureOut">
              <a:rPr lang="en-US" smtClean="0"/>
              <a:pPr/>
              <a:t>5/21/2024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2DE46-4003-49FF-AA62-37F88E87CD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190995">
            <a:off x="2841970" y="2046420"/>
            <a:ext cx="3460060" cy="2139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59158" y="548625"/>
            <a:ext cx="303399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E30016"/>
                </a:solidFill>
                <a:effectLst/>
                <a:latin typeface="Arial" charset="0"/>
                <a:cs typeface="Arial" charset="0"/>
              </a:rPr>
              <a:t>Motion equations for </a:t>
            </a:r>
            <a:r>
              <a:rPr lang="en-US" sz="1400" dirty="0" smtClean="0">
                <a:solidFill>
                  <a:srgbClr val="E30016"/>
                </a:solidFill>
                <a:latin typeface="Arial" charset="0"/>
                <a:cs typeface="Arial" charset="0"/>
              </a:rPr>
              <a:t>Mirrors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2757569" y="2891330"/>
            <a:ext cx="3619466" cy="1"/>
          </a:xfrm>
          <a:prstGeom prst="straightConnector1">
            <a:avLst/>
          </a:prstGeom>
          <a:ln w="6350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H="1">
            <a:off x="3352674" y="2968140"/>
            <a:ext cx="2433696" cy="0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5803028" y="2552776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1</a:t>
            </a:r>
            <a:endParaRPr lang="en-US" sz="1600" baseline="-25000" dirty="0"/>
          </a:p>
        </p:txBody>
      </p:sp>
      <p:cxnSp>
        <p:nvCxnSpPr>
          <p:cNvPr id="191" name="Straight Arrow Connector 190"/>
          <p:cNvCxnSpPr/>
          <p:nvPr/>
        </p:nvCxnSpPr>
        <p:spPr>
          <a:xfrm>
            <a:off x="4567302" y="1469125"/>
            <a:ext cx="0" cy="763117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3321545" y="1983310"/>
            <a:ext cx="45719" cy="90802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/>
          <p:cNvSpPr txBox="1"/>
          <p:nvPr/>
        </p:nvSpPr>
        <p:spPr>
          <a:xfrm>
            <a:off x="2958990" y="2549319"/>
            <a:ext cx="38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2</a:t>
            </a:r>
            <a:endParaRPr lang="en-US" sz="1600" baseline="-25000" dirty="0"/>
          </a:p>
        </p:txBody>
      </p:sp>
      <p:cxnSp>
        <p:nvCxnSpPr>
          <p:cNvPr id="198" name="Straight Arrow Connector 197"/>
          <p:cNvCxnSpPr/>
          <p:nvPr/>
        </p:nvCxnSpPr>
        <p:spPr>
          <a:xfrm>
            <a:off x="4567302" y="1355130"/>
            <a:ext cx="4698" cy="786692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5"/>
          <p:cNvSpPr>
            <a:spLocks noChangeArrowheads="1"/>
          </p:cNvSpPr>
          <p:nvPr/>
        </p:nvSpPr>
        <p:spPr bwMode="auto">
          <a:xfrm>
            <a:off x="3914417" y="3006545"/>
            <a:ext cx="130577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err="1" smtClean="0">
                <a:solidFill>
                  <a:srgbClr val="1B1918"/>
                </a:solidFill>
                <a:latin typeface="+mj-lt"/>
                <a:cs typeface="Arial" charset="0"/>
              </a:rPr>
              <a:t>BaseLength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charset="0"/>
            </a:endParaRPr>
          </a:p>
        </p:txBody>
      </p:sp>
      <p:sp>
        <p:nvSpPr>
          <p:cNvPr id="200" name="Rectangle 195"/>
          <p:cNvSpPr>
            <a:spLocks noChangeArrowheads="1"/>
          </p:cNvSpPr>
          <p:nvPr/>
        </p:nvSpPr>
        <p:spPr bwMode="auto">
          <a:xfrm>
            <a:off x="5916175" y="1781740"/>
            <a:ext cx="5760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solidFill>
                  <a:srgbClr val="FF0000"/>
                </a:solidFill>
                <a:latin typeface="+mj-lt"/>
                <a:cs typeface="Arial" charset="0"/>
              </a:rPr>
              <a:t>X-rays</a:t>
            </a:r>
            <a:endParaRPr kumimoji="0" lang="en-US" sz="1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567302" y="2029854"/>
            <a:ext cx="1738000" cy="16567"/>
          </a:xfrm>
          <a:prstGeom prst="straightConnector1">
            <a:avLst/>
          </a:prstGeom>
          <a:ln w="12700">
            <a:solidFill>
              <a:srgbClr val="FF0000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8" idx="0"/>
          </p:cNvCxnSpPr>
          <p:nvPr/>
        </p:nvCxnSpPr>
        <p:spPr>
          <a:xfrm>
            <a:off x="2882180" y="1836714"/>
            <a:ext cx="1695761" cy="209871"/>
          </a:xfrm>
          <a:prstGeom prst="straightConnector1">
            <a:avLst/>
          </a:prstGeom>
          <a:ln w="12700">
            <a:solidFill>
              <a:srgbClr val="FF0000"/>
            </a:solidFill>
            <a:headEnd type="stealth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567302" y="1355130"/>
            <a:ext cx="0" cy="691290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rc 35"/>
          <p:cNvSpPr/>
          <p:nvPr/>
        </p:nvSpPr>
        <p:spPr>
          <a:xfrm rot="19530126">
            <a:off x="4518213" y="1590919"/>
            <a:ext cx="188536" cy="170818"/>
          </a:xfrm>
          <a:prstGeom prst="arc">
            <a:avLst>
              <a:gd name="adj1" fmla="val 16048346"/>
              <a:gd name="adj2" fmla="val 0"/>
            </a:avLst>
          </a:prstGeom>
          <a:ln w="31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764623" y="2141822"/>
            <a:ext cx="45719" cy="74950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ight Arrow 193"/>
          <p:cNvSpPr/>
          <p:nvPr/>
        </p:nvSpPr>
        <p:spPr>
          <a:xfrm rot="16200000">
            <a:off x="3285093" y="1995455"/>
            <a:ext cx="111757" cy="115215"/>
          </a:xfrm>
          <a:prstGeom prst="right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16200000">
            <a:off x="5725879" y="2126264"/>
            <a:ext cx="111757" cy="115215"/>
          </a:xfrm>
          <a:prstGeom prst="right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/>
          <p:cNvCxnSpPr>
            <a:endCxn id="18" idx="0"/>
          </p:cNvCxnSpPr>
          <p:nvPr/>
        </p:nvCxnSpPr>
        <p:spPr>
          <a:xfrm flipH="1">
            <a:off x="4577941" y="1343025"/>
            <a:ext cx="177415" cy="703560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340972" y="2704971"/>
            <a:ext cx="0" cy="345645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786370" y="2699305"/>
            <a:ext cx="0" cy="345645"/>
          </a:xfrm>
          <a:prstGeom prst="straightConnector1">
            <a:avLst/>
          </a:prstGeom>
          <a:ln w="3175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95"/>
          <p:cNvSpPr>
            <a:spLocks noChangeArrowheads="1"/>
          </p:cNvSpPr>
          <p:nvPr/>
        </p:nvSpPr>
        <p:spPr bwMode="auto">
          <a:xfrm rot="16200000">
            <a:off x="4405815" y="2494718"/>
            <a:ext cx="60856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0070C0"/>
                </a:solidFill>
                <a:latin typeface="+mj-lt"/>
                <a:cs typeface="Arial" charset="0"/>
              </a:rPr>
              <a:t>Height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charset="0"/>
            </a:endParaRPr>
          </a:p>
        </p:txBody>
      </p:sp>
      <p:cxnSp>
        <p:nvCxnSpPr>
          <p:cNvPr id="58" name="Straight Arrow Connector 57"/>
          <p:cNvCxnSpPr>
            <a:endCxn id="18" idx="0"/>
          </p:cNvCxnSpPr>
          <p:nvPr/>
        </p:nvCxnSpPr>
        <p:spPr>
          <a:xfrm flipV="1">
            <a:off x="4567302" y="2046585"/>
            <a:ext cx="10639" cy="844746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195"/>
          <p:cNvSpPr>
            <a:spLocks noChangeArrowheads="1"/>
          </p:cNvSpPr>
          <p:nvPr/>
        </p:nvSpPr>
        <p:spPr bwMode="auto">
          <a:xfrm rot="16678104">
            <a:off x="4358875" y="1296733"/>
            <a:ext cx="58162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smtClean="0">
                <a:solidFill>
                  <a:srgbClr val="0070C0"/>
                </a:solidFill>
                <a:latin typeface="+mj-lt"/>
                <a:cs typeface="Arial" charset="0"/>
              </a:rPr>
              <a:t>Angle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sergey</dc:creator>
  <cp:lastModifiedBy>Sergey Stepanov</cp:lastModifiedBy>
  <cp:revision>20</cp:revision>
  <dcterms:created xsi:type="dcterms:W3CDTF">2024-05-20T20:12:56Z</dcterms:created>
  <dcterms:modified xsi:type="dcterms:W3CDTF">2024-05-21T21:57:32Z</dcterms:modified>
</cp:coreProperties>
</file>