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Objects="1">
      <p:cViewPr varScale="1">
        <p:scale>
          <a:sx n="152" d="100"/>
          <a:sy n="152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3059158" y="548625"/>
            <a:ext cx="3033995" cy="2850134"/>
            <a:chOff x="3059158" y="548625"/>
            <a:chExt cx="3033995" cy="2850134"/>
          </a:xfrm>
        </p:grpSpPr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3059158" y="548625"/>
              <a:ext cx="303399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E30016"/>
                  </a:solidFill>
                  <a:effectLst/>
                  <a:latin typeface="Arial" charset="0"/>
                  <a:cs typeface="Arial" charset="0"/>
                </a:rPr>
                <a:t>Motion equations 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E30016"/>
                  </a:solidFill>
                  <a:effectLst/>
                  <a:latin typeface="Arial" charset="0"/>
                  <a:cs typeface="Arial" charset="0"/>
                </a:rPr>
                <a:t>for </a:t>
              </a:r>
              <a:r>
                <a:rPr lang="en-US" sz="1400" dirty="0" smtClean="0">
                  <a:solidFill>
                    <a:srgbClr val="E30016"/>
                  </a:solidFill>
                  <a:latin typeface="Arial" charset="0"/>
                  <a:cs typeface="Arial" charset="0"/>
                </a:rPr>
                <a:t>collimator slits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400" dirty="0" smtClean="0">
                <a:solidFill>
                  <a:srgbClr val="E30016"/>
                </a:solidFill>
                <a:latin typeface="Arial" charset="0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solidFill>
                    <a:srgbClr val="E30016"/>
                  </a:solidFill>
                  <a:latin typeface="Arial" charset="0"/>
                  <a:cs typeface="Arial" charset="0"/>
                </a:rPr>
                <a:t>piggy-back slits type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grpSp>
          <p:nvGrpSpPr>
            <p:cNvPr id="218" name="Group 217"/>
            <p:cNvGrpSpPr/>
            <p:nvPr/>
          </p:nvGrpSpPr>
          <p:grpSpPr>
            <a:xfrm>
              <a:off x="3381445" y="1355130"/>
              <a:ext cx="2358294" cy="2043629"/>
              <a:chOff x="1153955" y="1431940"/>
              <a:chExt cx="2358294" cy="2043629"/>
            </a:xfrm>
          </p:grpSpPr>
          <p:sp>
            <p:nvSpPr>
              <p:cNvPr id="1219" name="Rectangle 195"/>
              <p:cNvSpPr>
                <a:spLocks noChangeArrowheads="1"/>
              </p:cNvSpPr>
              <p:nvPr/>
            </p:nvSpPr>
            <p:spPr bwMode="auto">
              <a:xfrm>
                <a:off x="2690155" y="2929735"/>
                <a:ext cx="82209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rgbClr val="1B1918"/>
                    </a:solidFill>
                    <a:effectLst/>
                    <a:latin typeface="Monotype Corsiva" pitchFamily="66" charset="0"/>
                    <a:cs typeface="Arial" charset="0"/>
                  </a:rPr>
                  <a:t>position</a:t>
                </a:r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180" name="Straight Arrow Connector 179"/>
              <p:cNvCxnSpPr/>
              <p:nvPr/>
            </p:nvCxnSpPr>
            <p:spPr>
              <a:xfrm flipV="1">
                <a:off x="1153955" y="2964683"/>
                <a:ext cx="2127864" cy="3457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Rectangle 183"/>
              <p:cNvSpPr/>
              <p:nvPr/>
            </p:nvSpPr>
            <p:spPr>
              <a:xfrm rot="5400000">
                <a:off x="2121169" y="2189304"/>
                <a:ext cx="125260" cy="87918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7" name="Straight Arrow Connector 186"/>
              <p:cNvCxnSpPr/>
              <p:nvPr/>
            </p:nvCxnSpPr>
            <p:spPr>
              <a:xfrm>
                <a:off x="1869470" y="1739180"/>
                <a:ext cx="0" cy="1497795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0" name="TextBox 189"/>
              <p:cNvSpPr txBox="1"/>
              <p:nvPr/>
            </p:nvSpPr>
            <p:spPr>
              <a:xfrm>
                <a:off x="1553218" y="2968140"/>
                <a:ext cx="38198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d</a:t>
                </a:r>
                <a:r>
                  <a:rPr lang="en-US" sz="1600" baseline="-25000" dirty="0" smtClean="0"/>
                  <a:t>1</a:t>
                </a:r>
                <a:endParaRPr lang="en-US" sz="1600" baseline="-25000" dirty="0"/>
              </a:p>
            </p:txBody>
          </p:sp>
          <p:cxnSp>
            <p:nvCxnSpPr>
              <p:cNvPr id="191" name="Straight Arrow Connector 190"/>
              <p:cNvCxnSpPr/>
              <p:nvPr/>
            </p:nvCxnSpPr>
            <p:spPr>
              <a:xfrm>
                <a:off x="2152485" y="1739180"/>
                <a:ext cx="0" cy="1497795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3" name="Right Arrow 192"/>
              <p:cNvSpPr/>
              <p:nvPr/>
            </p:nvSpPr>
            <p:spPr>
              <a:xfrm>
                <a:off x="2267700" y="2416683"/>
                <a:ext cx="65730" cy="45719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4" name="Right Arrow 193"/>
              <p:cNvSpPr/>
              <p:nvPr/>
            </p:nvSpPr>
            <p:spPr>
              <a:xfrm>
                <a:off x="1856325" y="2824064"/>
                <a:ext cx="65730" cy="45719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Rectangle 177"/>
              <p:cNvSpPr/>
              <p:nvPr/>
            </p:nvSpPr>
            <p:spPr>
              <a:xfrm>
                <a:off x="1744210" y="1984847"/>
                <a:ext cx="125260" cy="98329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Rectangle 182"/>
              <p:cNvSpPr/>
              <p:nvPr/>
            </p:nvSpPr>
            <p:spPr>
              <a:xfrm>
                <a:off x="2152485" y="1984847"/>
                <a:ext cx="125260" cy="58141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>
                <a:off x="2152485" y="2964683"/>
                <a:ext cx="38198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d</a:t>
                </a:r>
                <a:r>
                  <a:rPr lang="en-US" sz="1600" baseline="-25000" dirty="0" smtClean="0"/>
                  <a:t>2</a:t>
                </a:r>
                <a:endParaRPr lang="en-US" sz="1600" baseline="-25000" dirty="0"/>
              </a:p>
            </p:txBody>
          </p:sp>
          <p:cxnSp>
            <p:nvCxnSpPr>
              <p:cNvPr id="198" name="Straight Arrow Connector 197"/>
              <p:cNvCxnSpPr/>
              <p:nvPr/>
            </p:nvCxnSpPr>
            <p:spPr>
              <a:xfrm>
                <a:off x="2010770" y="1891580"/>
                <a:ext cx="0" cy="1345395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Rectangle 195"/>
              <p:cNvSpPr>
                <a:spLocks noChangeArrowheads="1"/>
              </p:cNvSpPr>
              <p:nvPr/>
            </p:nvSpPr>
            <p:spPr bwMode="auto">
              <a:xfrm>
                <a:off x="1780340" y="3198570"/>
                <a:ext cx="56417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b="0" i="0" u="none" strike="noStrike" cap="none" normalizeH="0" baseline="0" dirty="0" smtClean="0">
                    <a:ln>
                      <a:noFill/>
                    </a:ln>
                    <a:solidFill>
                      <a:srgbClr val="1B1918"/>
                    </a:solidFill>
                    <a:effectLst/>
                    <a:latin typeface="Monotype Corsiva" pitchFamily="66" charset="0"/>
                    <a:cs typeface="Arial" charset="0"/>
                  </a:rPr>
                  <a:t>center</a:t>
                </a:r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sp>
            <p:nvSpPr>
              <p:cNvPr id="200" name="Rectangle 195"/>
              <p:cNvSpPr>
                <a:spLocks noChangeArrowheads="1"/>
              </p:cNvSpPr>
              <p:nvPr/>
            </p:nvSpPr>
            <p:spPr bwMode="auto">
              <a:xfrm>
                <a:off x="1806840" y="1431940"/>
                <a:ext cx="383225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 smtClean="0">
                    <a:solidFill>
                      <a:srgbClr val="1B1918"/>
                    </a:solidFill>
                    <a:latin typeface="Monotype Corsiva" pitchFamily="66" charset="0"/>
                    <a:cs typeface="Arial" charset="0"/>
                  </a:rPr>
                  <a:t>size</a:t>
                </a:r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endParaRPr>
              </a:p>
            </p:txBody>
          </p:sp>
          <p:cxnSp>
            <p:nvCxnSpPr>
              <p:cNvPr id="206" name="Straight Arrow Connector 205"/>
              <p:cNvCxnSpPr/>
              <p:nvPr/>
            </p:nvCxnSpPr>
            <p:spPr>
              <a:xfrm>
                <a:off x="1677445" y="1777585"/>
                <a:ext cx="192025" cy="0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Arrow Connector 212"/>
              <p:cNvCxnSpPr/>
              <p:nvPr/>
            </p:nvCxnSpPr>
            <p:spPr>
              <a:xfrm flipH="1">
                <a:off x="2152485" y="1777585"/>
                <a:ext cx="196181" cy="0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13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sergey</dc:creator>
  <cp:lastModifiedBy>sergey</cp:lastModifiedBy>
  <cp:revision>12</cp:revision>
  <dcterms:created xsi:type="dcterms:W3CDTF">2024-05-20T20:12:56Z</dcterms:created>
  <dcterms:modified xsi:type="dcterms:W3CDTF">2024-05-20T22:06:48Z</dcterms:modified>
</cp:coreProperties>
</file>