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Objects="1">
      <p:cViewPr varScale="1">
        <p:scale>
          <a:sx n="152" d="100"/>
          <a:sy n="152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FC9D1-4617-42BF-B074-C7FF7AC4C736}" type="datetimeFigureOut">
              <a:rPr lang="en-US" smtClean="0"/>
              <a:pPr/>
              <a:t>5/20/2024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059158" y="548625"/>
            <a:ext cx="30339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E30016"/>
                </a:solidFill>
                <a:effectLst/>
                <a:latin typeface="Arial" charset="0"/>
                <a:cs typeface="Arial" charset="0"/>
              </a:rPr>
              <a:t>Motion equations for </a:t>
            </a:r>
            <a:r>
              <a:rPr lang="en-US" sz="1400" dirty="0" smtClean="0">
                <a:solidFill>
                  <a:srgbClr val="E30016"/>
                </a:solidFill>
                <a:latin typeface="Arial" charset="0"/>
                <a:cs typeface="Arial" charset="0"/>
              </a:rPr>
              <a:t>Huber </a:t>
            </a:r>
            <a:r>
              <a:rPr lang="en-US" sz="1400" dirty="0" smtClean="0">
                <a:solidFill>
                  <a:srgbClr val="E30016"/>
                </a:solidFill>
                <a:latin typeface="Arial" charset="0"/>
                <a:cs typeface="Arial" charset="0"/>
              </a:rPr>
              <a:t>slits </a:t>
            </a:r>
            <a:endParaRPr lang="en-US" sz="1400" dirty="0" smtClean="0">
              <a:solidFill>
                <a:srgbClr val="E30016"/>
              </a:solidFill>
              <a:latin typeface="Arial" charset="0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solidFill>
                <a:srgbClr val="E30016"/>
              </a:solidFill>
              <a:latin typeface="Arial" charset="0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E30016"/>
                </a:solidFill>
                <a:latin typeface="Arial" charset="0"/>
                <a:cs typeface="Arial" charset="0"/>
              </a:rPr>
              <a:t>Inde</a:t>
            </a:r>
            <a:r>
              <a:rPr lang="en-US" sz="1400" dirty="0" smtClean="0">
                <a:solidFill>
                  <a:srgbClr val="E30016"/>
                </a:solidFill>
                <a:latin typeface="Arial" charset="0"/>
                <a:cs typeface="Arial" charset="0"/>
              </a:rPr>
              <a:t>pendent blades</a:t>
            </a:r>
            <a:r>
              <a:rPr lang="en-US" sz="1400" dirty="0" smtClean="0">
                <a:solidFill>
                  <a:srgbClr val="E30016"/>
                </a:solidFill>
                <a:latin typeface="Arial" charset="0"/>
                <a:cs typeface="Arial" charset="0"/>
              </a:rPr>
              <a:t> </a:t>
            </a:r>
            <a:r>
              <a:rPr lang="en-US" sz="1400" dirty="0" smtClean="0">
                <a:solidFill>
                  <a:srgbClr val="E30016"/>
                </a:solidFill>
                <a:latin typeface="Arial" charset="0"/>
                <a:cs typeface="Arial" charset="0"/>
              </a:rPr>
              <a:t>slits type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19" name="Rectangle 195"/>
          <p:cNvSpPr>
            <a:spLocks noChangeArrowheads="1"/>
          </p:cNvSpPr>
          <p:nvPr/>
        </p:nvSpPr>
        <p:spPr bwMode="auto">
          <a:xfrm>
            <a:off x="4917645" y="2852925"/>
            <a:ext cx="8220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1B1918"/>
                </a:solidFill>
                <a:effectLst/>
                <a:latin typeface="Monotype Corsiva" pitchFamily="66" charset="0"/>
                <a:cs typeface="Arial" charset="0"/>
              </a:rPr>
              <a:t>position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80" name="Straight Arrow Connector 179"/>
          <p:cNvCxnSpPr/>
          <p:nvPr/>
        </p:nvCxnSpPr>
        <p:spPr>
          <a:xfrm flipV="1">
            <a:off x="3381445" y="2887873"/>
            <a:ext cx="2127864" cy="3457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>
            <a:off x="4096960" y="1662370"/>
            <a:ext cx="0" cy="1497795"/>
          </a:xfrm>
          <a:prstGeom prst="straightConnector1">
            <a:avLst/>
          </a:prstGeom>
          <a:ln w="317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3780708" y="2891330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1</a:t>
            </a:r>
            <a:endParaRPr lang="en-US" sz="1600" baseline="-25000" dirty="0"/>
          </a:p>
        </p:txBody>
      </p:sp>
      <p:cxnSp>
        <p:nvCxnSpPr>
          <p:cNvPr id="191" name="Straight Arrow Connector 190"/>
          <p:cNvCxnSpPr/>
          <p:nvPr/>
        </p:nvCxnSpPr>
        <p:spPr>
          <a:xfrm>
            <a:off x="4379975" y="1662370"/>
            <a:ext cx="0" cy="1497795"/>
          </a:xfrm>
          <a:prstGeom prst="straightConnector1">
            <a:avLst/>
          </a:prstGeom>
          <a:ln w="317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Right Arrow 192"/>
          <p:cNvSpPr/>
          <p:nvPr/>
        </p:nvSpPr>
        <p:spPr>
          <a:xfrm>
            <a:off x="4495190" y="2339873"/>
            <a:ext cx="6573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ight Arrow 193"/>
          <p:cNvSpPr/>
          <p:nvPr/>
        </p:nvSpPr>
        <p:spPr>
          <a:xfrm>
            <a:off x="4083815" y="2747254"/>
            <a:ext cx="65730" cy="4571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3971700" y="1908037"/>
            <a:ext cx="125260" cy="9832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>
            <a:off x="4379975" y="1908037"/>
            <a:ext cx="125260" cy="97983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TextBox 194"/>
          <p:cNvSpPr txBox="1"/>
          <p:nvPr/>
        </p:nvSpPr>
        <p:spPr>
          <a:xfrm>
            <a:off x="4379975" y="2887873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2</a:t>
            </a:r>
            <a:endParaRPr lang="en-US" sz="1600" baseline="-25000" dirty="0"/>
          </a:p>
        </p:txBody>
      </p:sp>
      <p:cxnSp>
        <p:nvCxnSpPr>
          <p:cNvPr id="198" name="Straight Arrow Connector 197"/>
          <p:cNvCxnSpPr/>
          <p:nvPr/>
        </p:nvCxnSpPr>
        <p:spPr>
          <a:xfrm>
            <a:off x="4238260" y="1814770"/>
            <a:ext cx="0" cy="1345395"/>
          </a:xfrm>
          <a:prstGeom prst="straightConnector1">
            <a:avLst/>
          </a:prstGeom>
          <a:ln w="317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5"/>
          <p:cNvSpPr>
            <a:spLocks noChangeArrowheads="1"/>
          </p:cNvSpPr>
          <p:nvPr/>
        </p:nvSpPr>
        <p:spPr bwMode="auto">
          <a:xfrm>
            <a:off x="4007830" y="3121760"/>
            <a:ext cx="56417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1B1918"/>
                </a:solidFill>
                <a:effectLst/>
                <a:latin typeface="Monotype Corsiva" pitchFamily="66" charset="0"/>
                <a:cs typeface="Arial" charset="0"/>
              </a:rPr>
              <a:t>center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0" name="Rectangle 195"/>
          <p:cNvSpPr>
            <a:spLocks noChangeArrowheads="1"/>
          </p:cNvSpPr>
          <p:nvPr/>
        </p:nvSpPr>
        <p:spPr bwMode="auto">
          <a:xfrm>
            <a:off x="4034330" y="1355130"/>
            <a:ext cx="3832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rgbClr val="1B1918"/>
                </a:solidFill>
                <a:latin typeface="Monotype Corsiva" pitchFamily="66" charset="0"/>
                <a:cs typeface="Arial" charset="0"/>
              </a:rPr>
              <a:t>size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06" name="Straight Arrow Connector 205"/>
          <p:cNvCxnSpPr/>
          <p:nvPr/>
        </p:nvCxnSpPr>
        <p:spPr>
          <a:xfrm>
            <a:off x="3904935" y="1700775"/>
            <a:ext cx="192025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/>
          <p:nvPr/>
        </p:nvCxnSpPr>
        <p:spPr>
          <a:xfrm flipH="1">
            <a:off x="4379975" y="1700775"/>
            <a:ext cx="196181" cy="0"/>
          </a:xfrm>
          <a:prstGeom prst="straightConnector1">
            <a:avLst/>
          </a:prstGeom>
          <a:ln w="3175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sergey</dc:creator>
  <cp:lastModifiedBy>sergey</cp:lastModifiedBy>
  <cp:revision>13</cp:revision>
  <dcterms:created xsi:type="dcterms:W3CDTF">2024-05-20T20:12:56Z</dcterms:created>
  <dcterms:modified xsi:type="dcterms:W3CDTF">2024-05-20T22:31:33Z</dcterms:modified>
</cp:coreProperties>
</file>