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473200" y="790575"/>
            <a:ext cx="53911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E30016"/>
                </a:solidFill>
                <a:effectLst/>
                <a:latin typeface="Arial" charset="0"/>
                <a:cs typeface="Arial" charset="0"/>
              </a:rPr>
              <a:t>Motion equations for constant exit height x-ray monochromator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485900" y="1063625"/>
            <a:ext cx="1588" cy="1588"/>
          </a:xfrm>
          <a:prstGeom prst="rect">
            <a:avLst/>
          </a:prstGeom>
          <a:solidFill>
            <a:srgbClr val="1B191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6881813" y="1063625"/>
            <a:ext cx="1588" cy="1588"/>
          </a:xfrm>
          <a:prstGeom prst="rect">
            <a:avLst/>
          </a:prstGeom>
          <a:solidFill>
            <a:srgbClr val="1B191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0" name="Group 209"/>
          <p:cNvGrpSpPr/>
          <p:nvPr/>
        </p:nvGrpSpPr>
        <p:grpSpPr>
          <a:xfrm>
            <a:off x="4892488" y="1955790"/>
            <a:ext cx="1019214" cy="483753"/>
            <a:chOff x="4892488" y="2072459"/>
            <a:chExt cx="1019214" cy="483753"/>
          </a:xfrm>
        </p:grpSpPr>
        <p:sp>
          <p:nvSpPr>
            <p:cNvPr id="1218" name="Rectangle 194"/>
            <p:cNvSpPr>
              <a:spLocks noChangeArrowheads="1"/>
            </p:cNvSpPr>
            <p:nvPr/>
          </p:nvSpPr>
          <p:spPr bwMode="auto">
            <a:xfrm>
              <a:off x="4892488" y="2219640"/>
              <a:ext cx="29149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Brush Script MT" pitchFamily="66" charset="0"/>
                  <a:cs typeface="Arial" charset="0"/>
                </a:rPr>
                <a:t>l</a:t>
              </a: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Staccato222 BT" charset="0"/>
                  <a:cs typeface="Arial" charset="0"/>
                </a:rPr>
                <a:t>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cs typeface="Arial" charset="0"/>
                </a:rPr>
                <a:t>=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charset="0"/>
              </a:endParaRPr>
            </a:p>
          </p:txBody>
        </p:sp>
        <p:sp>
          <p:nvSpPr>
            <p:cNvPr id="1219" name="Rectangle 195"/>
            <p:cNvSpPr>
              <a:spLocks noChangeArrowheads="1"/>
            </p:cNvSpPr>
            <p:nvPr/>
          </p:nvSpPr>
          <p:spPr bwMode="auto">
            <a:xfrm>
              <a:off x="5156203" y="2072459"/>
              <a:ext cx="53022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Monotype Corsiva" pitchFamily="66" charset="0"/>
                  <a:cs typeface="Arial" charset="0"/>
                </a:rPr>
                <a:t>offset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20" name="Rectangle 196"/>
            <p:cNvSpPr>
              <a:spLocks noChangeArrowheads="1"/>
            </p:cNvSpPr>
            <p:nvPr/>
          </p:nvSpPr>
          <p:spPr bwMode="auto">
            <a:xfrm>
              <a:off x="5168900" y="2340768"/>
              <a:ext cx="74280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+mj-lt"/>
                  <a:cs typeface="Arial" charset="0"/>
                </a:rPr>
                <a:t>sin(</a:t>
              </a:r>
              <a:r>
                <a:rPr lang="el-GR" sz="1400" dirty="0" smtClean="0">
                  <a:solidFill>
                    <a:srgbClr val="1B1918"/>
                  </a:solidFill>
                  <a:latin typeface="+mj-lt"/>
                  <a:cs typeface="Arial" charset="0"/>
                </a:rPr>
                <a:t>2Θ</a:t>
              </a:r>
              <a:r>
                <a:rPr lang="en-US" sz="1400" baseline="-25000" dirty="0" smtClean="0">
                  <a:solidFill>
                    <a:srgbClr val="1B1918"/>
                  </a:solidFill>
                  <a:latin typeface="+mj-lt"/>
                  <a:cs typeface="Arial" charset="0"/>
                </a:rPr>
                <a:t>B</a:t>
              </a:r>
              <a:r>
                <a:rPr lang="en-US" sz="1400" dirty="0" smtClean="0">
                  <a:solidFill>
                    <a:srgbClr val="1B1918"/>
                  </a:solidFill>
                  <a:latin typeface="+mj-lt"/>
                  <a:cs typeface="Arial" charset="0"/>
                </a:rPr>
                <a:t>)</a:t>
              </a:r>
              <a:endParaRPr lang="en-US" sz="1400" dirty="0" smtClean="0">
                <a:solidFill>
                  <a:srgbClr val="1B1918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1223" name="Freeform 199"/>
            <p:cNvSpPr>
              <a:spLocks/>
            </p:cNvSpPr>
            <p:nvPr/>
          </p:nvSpPr>
          <p:spPr bwMode="auto">
            <a:xfrm>
              <a:off x="5172075" y="2357438"/>
              <a:ext cx="538163" cy="476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9"/>
                </a:cxn>
                <a:cxn ang="0">
                  <a:pos x="0" y="0"/>
                </a:cxn>
                <a:cxn ang="0">
                  <a:pos x="2035" y="0"/>
                </a:cxn>
                <a:cxn ang="0">
                  <a:pos x="2035" y="9"/>
                </a:cxn>
                <a:cxn ang="0">
                  <a:pos x="2035" y="20"/>
                </a:cxn>
                <a:cxn ang="0">
                  <a:pos x="0" y="20"/>
                </a:cxn>
              </a:cxnLst>
              <a:rect l="0" t="0" r="r" b="b"/>
              <a:pathLst>
                <a:path w="2035" h="20">
                  <a:moveTo>
                    <a:pt x="0" y="20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2035" y="0"/>
                  </a:lnTo>
                  <a:lnTo>
                    <a:pt x="2035" y="9"/>
                  </a:lnTo>
                  <a:lnTo>
                    <a:pt x="2035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4852120" y="2455066"/>
            <a:ext cx="1729656" cy="509617"/>
            <a:chOff x="4852120" y="2428875"/>
            <a:chExt cx="1729656" cy="509617"/>
          </a:xfrm>
        </p:grpSpPr>
        <p:sp>
          <p:nvSpPr>
            <p:cNvPr id="1224" name="Rectangle 200"/>
            <p:cNvSpPr>
              <a:spLocks noChangeArrowheads="1"/>
            </p:cNvSpPr>
            <p:nvPr/>
          </p:nvSpPr>
          <p:spPr bwMode="auto">
            <a:xfrm>
              <a:off x="4852120" y="2566593"/>
              <a:ext cx="108195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1B1918"/>
                  </a:solidFill>
                  <a:latin typeface="Monotype Corsiva" pitchFamily="66" charset="0"/>
                  <a:cs typeface="Arial" charset="0"/>
                </a:rPr>
                <a:t>y</a:t>
              </a: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cs typeface="Arial" charset="0"/>
                </a:rPr>
                <a:t>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cs typeface="Arial" charset="0"/>
                </a:rPr>
                <a:t>=</a:t>
              </a: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cs typeface="Arial" charset="0"/>
                </a:rPr>
                <a:t> </a:t>
              </a:r>
              <a:r>
                <a:rPr lang="en-US" dirty="0" smtClean="0">
                  <a:solidFill>
                    <a:srgbClr val="1B1918"/>
                  </a:solidFill>
                  <a:latin typeface="Brush Script MT" pitchFamily="66" charset="0"/>
                  <a:cs typeface="Arial" charset="0"/>
                </a:rPr>
                <a:t>l </a:t>
              </a:r>
              <a:r>
                <a:rPr lang="en-US" sz="1400" dirty="0" smtClean="0">
                  <a:solidFill>
                    <a:srgbClr val="1B1918"/>
                  </a:solidFill>
                  <a:cs typeface="Arial" charset="0"/>
                </a:rPr>
                <a:t>sin(</a:t>
              </a:r>
              <a:r>
                <a:rPr lang="el-GR" sz="1400" dirty="0" smtClean="0">
                  <a:solidFill>
                    <a:srgbClr val="1B1918"/>
                  </a:solidFill>
                  <a:cs typeface="Arial" charset="0"/>
                </a:rPr>
                <a:t>Θ</a:t>
              </a:r>
              <a:r>
                <a:rPr lang="en-US" sz="1400" baseline="-25000" dirty="0" smtClean="0">
                  <a:solidFill>
                    <a:srgbClr val="1B1918"/>
                  </a:solidFill>
                  <a:cs typeface="Arial" charset="0"/>
                </a:rPr>
                <a:t>B</a:t>
              </a:r>
              <a:r>
                <a:rPr lang="en-US" sz="1400" dirty="0" smtClean="0">
                  <a:solidFill>
                    <a:srgbClr val="1B1918"/>
                  </a:solidFill>
                  <a:cs typeface="Arial" charset="0"/>
                </a:rPr>
                <a:t>) =</a:t>
              </a:r>
              <a:endParaRPr lang="en-US" sz="1400" dirty="0" smtClean="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231" name="Rectangle 207"/>
            <p:cNvSpPr>
              <a:spLocks noChangeArrowheads="1"/>
            </p:cNvSpPr>
            <p:nvPr/>
          </p:nvSpPr>
          <p:spPr bwMode="auto">
            <a:xfrm>
              <a:off x="5974556" y="2428875"/>
              <a:ext cx="561975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900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Monotype Corsiva" pitchFamily="66" charset="0"/>
                  <a:cs typeface="Arial" charset="0"/>
                </a:rPr>
                <a:t>offset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32" name="Rectangle 208"/>
            <p:cNvSpPr>
              <a:spLocks noChangeArrowheads="1"/>
            </p:cNvSpPr>
            <p:nvPr/>
          </p:nvSpPr>
          <p:spPr bwMode="auto">
            <a:xfrm>
              <a:off x="5895976" y="2738437"/>
              <a:ext cx="68580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+mj-lt"/>
                  <a:cs typeface="Arial" charset="0"/>
                </a:rPr>
                <a:t>2 </a:t>
              </a:r>
              <a:r>
                <a:rPr kumimoji="0" lang="en-US" sz="1300" b="0" i="0" u="none" strike="noStrike" cap="none" normalizeH="0" baseline="0" dirty="0" err="1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+mj-lt"/>
                  <a:cs typeface="Arial" charset="0"/>
                </a:rPr>
                <a:t>cos</a:t>
              </a:r>
              <a: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+mj-lt"/>
                  <a:cs typeface="Arial" charset="0"/>
                </a:rPr>
                <a:t>(</a:t>
              </a:r>
              <a:r>
                <a:rPr kumimoji="0" lang="el-GR" sz="1300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+mj-lt"/>
                  <a:cs typeface="Arial" charset="0"/>
                </a:rPr>
                <a:t>Θ</a:t>
              </a:r>
              <a:r>
                <a:rPr kumimoji="0" lang="en-US" sz="1300" b="0" i="0" u="none" strike="noStrike" cap="none" normalizeH="0" baseline="-2500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+mj-lt"/>
                  <a:cs typeface="Arial" charset="0"/>
                </a:rPr>
                <a:t>B</a:t>
              </a:r>
              <a: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+mj-lt"/>
                  <a:cs typeface="Arial" charset="0"/>
                </a:rPr>
                <a:t>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charset="0"/>
              </a:endParaRPr>
            </a:p>
          </p:txBody>
        </p:sp>
        <p:sp>
          <p:nvSpPr>
            <p:cNvPr id="1235" name="Freeform 211"/>
            <p:cNvSpPr>
              <a:spLocks/>
            </p:cNvSpPr>
            <p:nvPr/>
          </p:nvSpPr>
          <p:spPr bwMode="auto">
            <a:xfrm>
              <a:off x="5922963" y="2719388"/>
              <a:ext cx="657225" cy="635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10"/>
                </a:cxn>
                <a:cxn ang="0">
                  <a:pos x="0" y="0"/>
                </a:cxn>
                <a:cxn ang="0">
                  <a:pos x="2487" y="0"/>
                </a:cxn>
                <a:cxn ang="0">
                  <a:pos x="2487" y="10"/>
                </a:cxn>
                <a:cxn ang="0">
                  <a:pos x="2487" y="21"/>
                </a:cxn>
                <a:cxn ang="0">
                  <a:pos x="0" y="21"/>
                </a:cxn>
              </a:cxnLst>
              <a:rect l="0" t="0" r="r" b="b"/>
              <a:pathLst>
                <a:path w="2487" h="21">
                  <a:moveTo>
                    <a:pt x="0" y="21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2487" y="0"/>
                  </a:lnTo>
                  <a:lnTo>
                    <a:pt x="2487" y="10"/>
                  </a:lnTo>
                  <a:lnTo>
                    <a:pt x="2487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1" name="Group 200"/>
          <p:cNvGrpSpPr/>
          <p:nvPr/>
        </p:nvGrpSpPr>
        <p:grpSpPr>
          <a:xfrm>
            <a:off x="1681163" y="1192213"/>
            <a:ext cx="3119437" cy="2471737"/>
            <a:chOff x="1681163" y="1192213"/>
            <a:chExt cx="3119437" cy="2471737"/>
          </a:xfrm>
        </p:grpSpPr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3079750" y="1330325"/>
              <a:ext cx="1588" cy="317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0" y="9"/>
                </a:cxn>
              </a:cxnLst>
              <a:rect l="0" t="0" r="r" b="b"/>
              <a:pathLst>
                <a:path h="9">
                  <a:moveTo>
                    <a:pt x="0" y="9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3079750" y="1330325"/>
              <a:ext cx="1588" cy="31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4"/>
                </a:cxn>
                <a:cxn ang="0">
                  <a:pos x="1" y="9"/>
                </a:cxn>
                <a:cxn ang="0">
                  <a:pos x="0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1" h="9">
                  <a:moveTo>
                    <a:pt x="1" y="0"/>
                  </a:moveTo>
                  <a:lnTo>
                    <a:pt x="1" y="4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3079750" y="1330325"/>
              <a:ext cx="1588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h="9">
                  <a:moveTo>
                    <a:pt x="0" y="0"/>
                  </a:moveTo>
                  <a:lnTo>
                    <a:pt x="0" y="4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079750" y="1330325"/>
              <a:ext cx="301625" cy="42863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145" y="2"/>
                </a:cxn>
                <a:cxn ang="0">
                  <a:pos x="289" y="9"/>
                </a:cxn>
                <a:cxn ang="0">
                  <a:pos x="434" y="21"/>
                </a:cxn>
                <a:cxn ang="0">
                  <a:pos x="577" y="38"/>
                </a:cxn>
                <a:cxn ang="0">
                  <a:pos x="720" y="58"/>
                </a:cxn>
                <a:cxn ang="0">
                  <a:pos x="861" y="84"/>
                </a:cxn>
                <a:cxn ang="0">
                  <a:pos x="1002" y="115"/>
                </a:cxn>
                <a:cxn ang="0">
                  <a:pos x="1142" y="149"/>
                </a:cxn>
                <a:cxn ang="0">
                  <a:pos x="1141" y="155"/>
                </a:cxn>
                <a:cxn ang="0">
                  <a:pos x="1139" y="159"/>
                </a:cxn>
                <a:cxn ang="0">
                  <a:pos x="1000" y="124"/>
                </a:cxn>
                <a:cxn ang="0">
                  <a:pos x="859" y="94"/>
                </a:cxn>
                <a:cxn ang="0">
                  <a:pos x="718" y="68"/>
                </a:cxn>
                <a:cxn ang="0">
                  <a:pos x="576" y="47"/>
                </a:cxn>
                <a:cxn ang="0">
                  <a:pos x="433" y="30"/>
                </a:cxn>
                <a:cxn ang="0">
                  <a:pos x="288" y="19"/>
                </a:cxn>
                <a:cxn ang="0">
                  <a:pos x="144" y="12"/>
                </a:cxn>
                <a:cxn ang="0">
                  <a:pos x="0" y="9"/>
                </a:cxn>
                <a:cxn ang="0">
                  <a:pos x="0" y="4"/>
                </a:cxn>
              </a:cxnLst>
              <a:rect l="0" t="0" r="r" b="b"/>
              <a:pathLst>
                <a:path w="1142" h="159">
                  <a:moveTo>
                    <a:pt x="0" y="4"/>
                  </a:moveTo>
                  <a:lnTo>
                    <a:pt x="0" y="0"/>
                  </a:lnTo>
                  <a:lnTo>
                    <a:pt x="145" y="2"/>
                  </a:lnTo>
                  <a:lnTo>
                    <a:pt x="289" y="9"/>
                  </a:lnTo>
                  <a:lnTo>
                    <a:pt x="434" y="21"/>
                  </a:lnTo>
                  <a:lnTo>
                    <a:pt x="577" y="38"/>
                  </a:lnTo>
                  <a:lnTo>
                    <a:pt x="720" y="58"/>
                  </a:lnTo>
                  <a:lnTo>
                    <a:pt x="861" y="84"/>
                  </a:lnTo>
                  <a:lnTo>
                    <a:pt x="1002" y="115"/>
                  </a:lnTo>
                  <a:lnTo>
                    <a:pt x="1142" y="149"/>
                  </a:lnTo>
                  <a:lnTo>
                    <a:pt x="1141" y="155"/>
                  </a:lnTo>
                  <a:lnTo>
                    <a:pt x="1139" y="159"/>
                  </a:lnTo>
                  <a:lnTo>
                    <a:pt x="1000" y="124"/>
                  </a:lnTo>
                  <a:lnTo>
                    <a:pt x="859" y="94"/>
                  </a:lnTo>
                  <a:lnTo>
                    <a:pt x="718" y="68"/>
                  </a:lnTo>
                  <a:lnTo>
                    <a:pt x="576" y="47"/>
                  </a:lnTo>
                  <a:lnTo>
                    <a:pt x="433" y="30"/>
                  </a:lnTo>
                  <a:lnTo>
                    <a:pt x="288" y="19"/>
                  </a:lnTo>
                  <a:lnTo>
                    <a:pt x="144" y="12"/>
                  </a:lnTo>
                  <a:lnTo>
                    <a:pt x="0" y="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3379788" y="1370013"/>
              <a:ext cx="282575" cy="119063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3" y="0"/>
                </a:cxn>
                <a:cxn ang="0">
                  <a:pos x="142" y="40"/>
                </a:cxn>
                <a:cxn ang="0">
                  <a:pos x="278" y="84"/>
                </a:cxn>
                <a:cxn ang="0">
                  <a:pos x="414" y="133"/>
                </a:cxn>
                <a:cxn ang="0">
                  <a:pos x="547" y="186"/>
                </a:cxn>
                <a:cxn ang="0">
                  <a:pos x="680" y="243"/>
                </a:cxn>
                <a:cxn ang="0">
                  <a:pos x="811" y="304"/>
                </a:cxn>
                <a:cxn ang="0">
                  <a:pos x="939" y="370"/>
                </a:cxn>
                <a:cxn ang="0">
                  <a:pos x="1066" y="441"/>
                </a:cxn>
                <a:cxn ang="0">
                  <a:pos x="1064" y="445"/>
                </a:cxn>
                <a:cxn ang="0">
                  <a:pos x="1062" y="449"/>
                </a:cxn>
                <a:cxn ang="0">
                  <a:pos x="935" y="379"/>
                </a:cxn>
                <a:cxn ang="0">
                  <a:pos x="807" y="313"/>
                </a:cxn>
                <a:cxn ang="0">
                  <a:pos x="677" y="252"/>
                </a:cxn>
                <a:cxn ang="0">
                  <a:pos x="544" y="194"/>
                </a:cxn>
                <a:cxn ang="0">
                  <a:pos x="410" y="141"/>
                </a:cxn>
                <a:cxn ang="0">
                  <a:pos x="275" y="94"/>
                </a:cxn>
                <a:cxn ang="0">
                  <a:pos x="137" y="49"/>
                </a:cxn>
                <a:cxn ang="0">
                  <a:pos x="0" y="10"/>
                </a:cxn>
                <a:cxn ang="0">
                  <a:pos x="2" y="6"/>
                </a:cxn>
              </a:cxnLst>
              <a:rect l="0" t="0" r="r" b="b"/>
              <a:pathLst>
                <a:path w="1066" h="449">
                  <a:moveTo>
                    <a:pt x="2" y="6"/>
                  </a:moveTo>
                  <a:lnTo>
                    <a:pt x="3" y="0"/>
                  </a:lnTo>
                  <a:lnTo>
                    <a:pt x="142" y="40"/>
                  </a:lnTo>
                  <a:lnTo>
                    <a:pt x="278" y="84"/>
                  </a:lnTo>
                  <a:lnTo>
                    <a:pt x="414" y="133"/>
                  </a:lnTo>
                  <a:lnTo>
                    <a:pt x="547" y="186"/>
                  </a:lnTo>
                  <a:lnTo>
                    <a:pt x="680" y="243"/>
                  </a:lnTo>
                  <a:lnTo>
                    <a:pt x="811" y="304"/>
                  </a:lnTo>
                  <a:lnTo>
                    <a:pt x="939" y="370"/>
                  </a:lnTo>
                  <a:lnTo>
                    <a:pt x="1066" y="441"/>
                  </a:lnTo>
                  <a:lnTo>
                    <a:pt x="1064" y="445"/>
                  </a:lnTo>
                  <a:lnTo>
                    <a:pt x="1062" y="449"/>
                  </a:lnTo>
                  <a:lnTo>
                    <a:pt x="935" y="379"/>
                  </a:lnTo>
                  <a:lnTo>
                    <a:pt x="807" y="313"/>
                  </a:lnTo>
                  <a:lnTo>
                    <a:pt x="677" y="252"/>
                  </a:lnTo>
                  <a:lnTo>
                    <a:pt x="544" y="194"/>
                  </a:lnTo>
                  <a:lnTo>
                    <a:pt x="410" y="141"/>
                  </a:lnTo>
                  <a:lnTo>
                    <a:pt x="275" y="94"/>
                  </a:lnTo>
                  <a:lnTo>
                    <a:pt x="137" y="49"/>
                  </a:lnTo>
                  <a:lnTo>
                    <a:pt x="0" y="10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3662363" y="1487488"/>
              <a:ext cx="1588" cy="158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4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3660775" y="1487488"/>
              <a:ext cx="244475" cy="187325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4" y="0"/>
                </a:cxn>
                <a:cxn ang="0">
                  <a:pos x="129" y="75"/>
                </a:cxn>
                <a:cxn ang="0">
                  <a:pos x="250" y="153"/>
                </a:cxn>
                <a:cxn ang="0">
                  <a:pos x="369" y="235"/>
                </a:cxn>
                <a:cxn ang="0">
                  <a:pos x="486" y="321"/>
                </a:cxn>
                <a:cxn ang="0">
                  <a:pos x="598" y="411"/>
                </a:cxn>
                <a:cxn ang="0">
                  <a:pos x="708" y="504"/>
                </a:cxn>
                <a:cxn ang="0">
                  <a:pos x="814" y="601"/>
                </a:cxn>
                <a:cxn ang="0">
                  <a:pos x="918" y="700"/>
                </a:cxn>
                <a:cxn ang="0">
                  <a:pos x="914" y="705"/>
                </a:cxn>
                <a:cxn ang="0">
                  <a:pos x="911" y="708"/>
                </a:cxn>
                <a:cxn ang="0">
                  <a:pos x="808" y="608"/>
                </a:cxn>
                <a:cxn ang="0">
                  <a:pos x="701" y="512"/>
                </a:cxn>
                <a:cxn ang="0">
                  <a:pos x="592" y="418"/>
                </a:cxn>
                <a:cxn ang="0">
                  <a:pos x="479" y="329"/>
                </a:cxn>
                <a:cxn ang="0">
                  <a:pos x="363" y="243"/>
                </a:cxn>
                <a:cxn ang="0">
                  <a:pos x="245" y="161"/>
                </a:cxn>
                <a:cxn ang="0">
                  <a:pos x="123" y="83"/>
                </a:cxn>
                <a:cxn ang="0">
                  <a:pos x="0" y="8"/>
                </a:cxn>
                <a:cxn ang="0">
                  <a:pos x="2" y="4"/>
                </a:cxn>
              </a:cxnLst>
              <a:rect l="0" t="0" r="r" b="b"/>
              <a:pathLst>
                <a:path w="918" h="708">
                  <a:moveTo>
                    <a:pt x="2" y="4"/>
                  </a:moveTo>
                  <a:lnTo>
                    <a:pt x="4" y="0"/>
                  </a:lnTo>
                  <a:lnTo>
                    <a:pt x="129" y="75"/>
                  </a:lnTo>
                  <a:lnTo>
                    <a:pt x="250" y="153"/>
                  </a:lnTo>
                  <a:lnTo>
                    <a:pt x="369" y="235"/>
                  </a:lnTo>
                  <a:lnTo>
                    <a:pt x="486" y="321"/>
                  </a:lnTo>
                  <a:lnTo>
                    <a:pt x="598" y="411"/>
                  </a:lnTo>
                  <a:lnTo>
                    <a:pt x="708" y="504"/>
                  </a:lnTo>
                  <a:lnTo>
                    <a:pt x="814" y="601"/>
                  </a:lnTo>
                  <a:lnTo>
                    <a:pt x="918" y="700"/>
                  </a:lnTo>
                  <a:lnTo>
                    <a:pt x="914" y="705"/>
                  </a:lnTo>
                  <a:lnTo>
                    <a:pt x="911" y="708"/>
                  </a:lnTo>
                  <a:lnTo>
                    <a:pt x="808" y="608"/>
                  </a:lnTo>
                  <a:lnTo>
                    <a:pt x="701" y="512"/>
                  </a:lnTo>
                  <a:lnTo>
                    <a:pt x="592" y="418"/>
                  </a:lnTo>
                  <a:lnTo>
                    <a:pt x="479" y="329"/>
                  </a:lnTo>
                  <a:lnTo>
                    <a:pt x="363" y="243"/>
                  </a:lnTo>
                  <a:lnTo>
                    <a:pt x="245" y="161"/>
                  </a:lnTo>
                  <a:lnTo>
                    <a:pt x="123" y="83"/>
                  </a:lnTo>
                  <a:lnTo>
                    <a:pt x="0" y="8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3902075" y="1671638"/>
              <a:ext cx="187325" cy="244475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7" y="0"/>
                </a:cxn>
                <a:cxn ang="0">
                  <a:pos x="107" y="104"/>
                </a:cxn>
                <a:cxn ang="0">
                  <a:pos x="204" y="211"/>
                </a:cxn>
                <a:cxn ang="0">
                  <a:pos x="297" y="320"/>
                </a:cxn>
                <a:cxn ang="0">
                  <a:pos x="387" y="433"/>
                </a:cxn>
                <a:cxn ang="0">
                  <a:pos x="473" y="549"/>
                </a:cxn>
                <a:cxn ang="0">
                  <a:pos x="555" y="669"/>
                </a:cxn>
                <a:cxn ang="0">
                  <a:pos x="633" y="790"/>
                </a:cxn>
                <a:cxn ang="0">
                  <a:pos x="708" y="915"/>
                </a:cxn>
                <a:cxn ang="0">
                  <a:pos x="704" y="917"/>
                </a:cxn>
                <a:cxn ang="0">
                  <a:pos x="699" y="919"/>
                </a:cxn>
                <a:cxn ang="0">
                  <a:pos x="624" y="795"/>
                </a:cxn>
                <a:cxn ang="0">
                  <a:pos x="546" y="674"/>
                </a:cxn>
                <a:cxn ang="0">
                  <a:pos x="465" y="556"/>
                </a:cxn>
                <a:cxn ang="0">
                  <a:pos x="379" y="440"/>
                </a:cxn>
                <a:cxn ang="0">
                  <a:pos x="289" y="327"/>
                </a:cxn>
                <a:cxn ang="0">
                  <a:pos x="196" y="217"/>
                </a:cxn>
                <a:cxn ang="0">
                  <a:pos x="99" y="111"/>
                </a:cxn>
                <a:cxn ang="0">
                  <a:pos x="0" y="8"/>
                </a:cxn>
                <a:cxn ang="0">
                  <a:pos x="3" y="5"/>
                </a:cxn>
              </a:cxnLst>
              <a:rect l="0" t="0" r="r" b="b"/>
              <a:pathLst>
                <a:path w="708" h="919">
                  <a:moveTo>
                    <a:pt x="3" y="5"/>
                  </a:moveTo>
                  <a:lnTo>
                    <a:pt x="7" y="0"/>
                  </a:lnTo>
                  <a:lnTo>
                    <a:pt x="107" y="104"/>
                  </a:lnTo>
                  <a:lnTo>
                    <a:pt x="204" y="211"/>
                  </a:lnTo>
                  <a:lnTo>
                    <a:pt x="297" y="320"/>
                  </a:lnTo>
                  <a:lnTo>
                    <a:pt x="387" y="433"/>
                  </a:lnTo>
                  <a:lnTo>
                    <a:pt x="473" y="549"/>
                  </a:lnTo>
                  <a:lnTo>
                    <a:pt x="555" y="669"/>
                  </a:lnTo>
                  <a:lnTo>
                    <a:pt x="633" y="790"/>
                  </a:lnTo>
                  <a:lnTo>
                    <a:pt x="708" y="915"/>
                  </a:lnTo>
                  <a:lnTo>
                    <a:pt x="704" y="917"/>
                  </a:lnTo>
                  <a:lnTo>
                    <a:pt x="699" y="919"/>
                  </a:lnTo>
                  <a:lnTo>
                    <a:pt x="624" y="795"/>
                  </a:lnTo>
                  <a:lnTo>
                    <a:pt x="546" y="674"/>
                  </a:lnTo>
                  <a:lnTo>
                    <a:pt x="465" y="556"/>
                  </a:lnTo>
                  <a:lnTo>
                    <a:pt x="379" y="440"/>
                  </a:lnTo>
                  <a:lnTo>
                    <a:pt x="289" y="327"/>
                  </a:lnTo>
                  <a:lnTo>
                    <a:pt x="196" y="217"/>
                  </a:lnTo>
                  <a:lnTo>
                    <a:pt x="99" y="111"/>
                  </a:lnTo>
                  <a:lnTo>
                    <a:pt x="0" y="8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4089400" y="1914525"/>
              <a:ext cx="1588" cy="15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4087813" y="1914525"/>
              <a:ext cx="119063" cy="280988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9" y="0"/>
                </a:cxn>
                <a:cxn ang="0">
                  <a:pos x="79" y="127"/>
                </a:cxn>
                <a:cxn ang="0">
                  <a:pos x="146" y="255"/>
                </a:cxn>
                <a:cxn ang="0">
                  <a:pos x="206" y="386"/>
                </a:cxn>
                <a:cxn ang="0">
                  <a:pos x="264" y="518"/>
                </a:cxn>
                <a:cxn ang="0">
                  <a:pos x="317" y="652"/>
                </a:cxn>
                <a:cxn ang="0">
                  <a:pos x="366" y="787"/>
                </a:cxn>
                <a:cxn ang="0">
                  <a:pos x="409" y="924"/>
                </a:cxn>
                <a:cxn ang="0">
                  <a:pos x="449" y="1063"/>
                </a:cxn>
                <a:cxn ang="0">
                  <a:pos x="445" y="1064"/>
                </a:cxn>
                <a:cxn ang="0">
                  <a:pos x="440" y="1066"/>
                </a:cxn>
                <a:cxn ang="0">
                  <a:pos x="401" y="928"/>
                </a:cxn>
                <a:cxn ang="0">
                  <a:pos x="356" y="790"/>
                </a:cxn>
                <a:cxn ang="0">
                  <a:pos x="308" y="656"/>
                </a:cxn>
                <a:cxn ang="0">
                  <a:pos x="255" y="521"/>
                </a:cxn>
                <a:cxn ang="0">
                  <a:pos x="198" y="389"/>
                </a:cxn>
                <a:cxn ang="0">
                  <a:pos x="137" y="259"/>
                </a:cxn>
                <a:cxn ang="0">
                  <a:pos x="71" y="131"/>
                </a:cxn>
                <a:cxn ang="0">
                  <a:pos x="0" y="4"/>
                </a:cxn>
                <a:cxn ang="0">
                  <a:pos x="5" y="2"/>
                </a:cxn>
              </a:cxnLst>
              <a:rect l="0" t="0" r="r" b="b"/>
              <a:pathLst>
                <a:path w="449" h="1066">
                  <a:moveTo>
                    <a:pt x="5" y="2"/>
                  </a:moveTo>
                  <a:lnTo>
                    <a:pt x="9" y="0"/>
                  </a:lnTo>
                  <a:lnTo>
                    <a:pt x="79" y="127"/>
                  </a:lnTo>
                  <a:lnTo>
                    <a:pt x="146" y="255"/>
                  </a:lnTo>
                  <a:lnTo>
                    <a:pt x="206" y="386"/>
                  </a:lnTo>
                  <a:lnTo>
                    <a:pt x="264" y="518"/>
                  </a:lnTo>
                  <a:lnTo>
                    <a:pt x="317" y="652"/>
                  </a:lnTo>
                  <a:lnTo>
                    <a:pt x="366" y="787"/>
                  </a:lnTo>
                  <a:lnTo>
                    <a:pt x="409" y="924"/>
                  </a:lnTo>
                  <a:lnTo>
                    <a:pt x="449" y="1063"/>
                  </a:lnTo>
                  <a:lnTo>
                    <a:pt x="445" y="1064"/>
                  </a:lnTo>
                  <a:lnTo>
                    <a:pt x="440" y="1066"/>
                  </a:lnTo>
                  <a:lnTo>
                    <a:pt x="401" y="928"/>
                  </a:lnTo>
                  <a:lnTo>
                    <a:pt x="356" y="790"/>
                  </a:lnTo>
                  <a:lnTo>
                    <a:pt x="308" y="656"/>
                  </a:lnTo>
                  <a:lnTo>
                    <a:pt x="255" y="521"/>
                  </a:lnTo>
                  <a:lnTo>
                    <a:pt x="198" y="389"/>
                  </a:lnTo>
                  <a:lnTo>
                    <a:pt x="137" y="259"/>
                  </a:lnTo>
                  <a:lnTo>
                    <a:pt x="71" y="131"/>
                  </a:lnTo>
                  <a:lnTo>
                    <a:pt x="0" y="4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4203700" y="2195513"/>
              <a:ext cx="42863" cy="301625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9" y="0"/>
                </a:cxn>
                <a:cxn ang="0">
                  <a:pos x="44" y="140"/>
                </a:cxn>
                <a:cxn ang="0">
                  <a:pos x="74" y="281"/>
                </a:cxn>
                <a:cxn ang="0">
                  <a:pos x="100" y="422"/>
                </a:cxn>
                <a:cxn ang="0">
                  <a:pos x="122" y="565"/>
                </a:cxn>
                <a:cxn ang="0">
                  <a:pos x="138" y="708"/>
                </a:cxn>
                <a:cxn ang="0">
                  <a:pos x="150" y="852"/>
                </a:cxn>
                <a:cxn ang="0">
                  <a:pos x="158" y="997"/>
                </a:cxn>
                <a:cxn ang="0">
                  <a:pos x="160" y="1141"/>
                </a:cxn>
                <a:cxn ang="0">
                  <a:pos x="155" y="1141"/>
                </a:cxn>
                <a:cxn ang="0">
                  <a:pos x="150" y="1141"/>
                </a:cxn>
                <a:cxn ang="0">
                  <a:pos x="148" y="997"/>
                </a:cxn>
                <a:cxn ang="0">
                  <a:pos x="141" y="852"/>
                </a:cxn>
                <a:cxn ang="0">
                  <a:pos x="129" y="709"/>
                </a:cxn>
                <a:cxn ang="0">
                  <a:pos x="112" y="566"/>
                </a:cxn>
                <a:cxn ang="0">
                  <a:pos x="91" y="424"/>
                </a:cxn>
                <a:cxn ang="0">
                  <a:pos x="66" y="283"/>
                </a:cxn>
                <a:cxn ang="0">
                  <a:pos x="34" y="142"/>
                </a:cxn>
                <a:cxn ang="0">
                  <a:pos x="0" y="3"/>
                </a:cxn>
                <a:cxn ang="0">
                  <a:pos x="5" y="1"/>
                </a:cxn>
              </a:cxnLst>
              <a:rect l="0" t="0" r="r" b="b"/>
              <a:pathLst>
                <a:path w="160" h="1141">
                  <a:moveTo>
                    <a:pt x="5" y="1"/>
                  </a:moveTo>
                  <a:lnTo>
                    <a:pt x="9" y="0"/>
                  </a:lnTo>
                  <a:lnTo>
                    <a:pt x="44" y="140"/>
                  </a:lnTo>
                  <a:lnTo>
                    <a:pt x="74" y="281"/>
                  </a:lnTo>
                  <a:lnTo>
                    <a:pt x="100" y="422"/>
                  </a:lnTo>
                  <a:lnTo>
                    <a:pt x="122" y="565"/>
                  </a:lnTo>
                  <a:lnTo>
                    <a:pt x="138" y="708"/>
                  </a:lnTo>
                  <a:lnTo>
                    <a:pt x="150" y="852"/>
                  </a:lnTo>
                  <a:lnTo>
                    <a:pt x="158" y="997"/>
                  </a:lnTo>
                  <a:lnTo>
                    <a:pt x="160" y="1141"/>
                  </a:lnTo>
                  <a:lnTo>
                    <a:pt x="155" y="1141"/>
                  </a:lnTo>
                  <a:lnTo>
                    <a:pt x="150" y="1141"/>
                  </a:lnTo>
                  <a:lnTo>
                    <a:pt x="148" y="997"/>
                  </a:lnTo>
                  <a:lnTo>
                    <a:pt x="141" y="852"/>
                  </a:lnTo>
                  <a:lnTo>
                    <a:pt x="129" y="709"/>
                  </a:lnTo>
                  <a:lnTo>
                    <a:pt x="112" y="566"/>
                  </a:lnTo>
                  <a:lnTo>
                    <a:pt x="91" y="424"/>
                  </a:lnTo>
                  <a:lnTo>
                    <a:pt x="66" y="283"/>
                  </a:lnTo>
                  <a:lnTo>
                    <a:pt x="34" y="142"/>
                  </a:lnTo>
                  <a:lnTo>
                    <a:pt x="0" y="3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4243388" y="2497138"/>
              <a:ext cx="317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0" y="1"/>
                </a:cxn>
                <a:cxn ang="0">
                  <a:pos x="5" y="1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5" y="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4203700" y="2497138"/>
              <a:ext cx="42863" cy="301625"/>
            </a:xfrm>
            <a:custGeom>
              <a:avLst/>
              <a:gdLst/>
              <a:ahLst/>
              <a:cxnLst>
                <a:cxn ang="0">
                  <a:pos x="155" y="0"/>
                </a:cxn>
                <a:cxn ang="0">
                  <a:pos x="160" y="0"/>
                </a:cxn>
                <a:cxn ang="0">
                  <a:pos x="158" y="144"/>
                </a:cxn>
                <a:cxn ang="0">
                  <a:pos x="150" y="288"/>
                </a:cxn>
                <a:cxn ang="0">
                  <a:pos x="138" y="433"/>
                </a:cxn>
                <a:cxn ang="0">
                  <a:pos x="122" y="576"/>
                </a:cxn>
                <a:cxn ang="0">
                  <a:pos x="100" y="719"/>
                </a:cxn>
                <a:cxn ang="0">
                  <a:pos x="74" y="860"/>
                </a:cxn>
                <a:cxn ang="0">
                  <a:pos x="44" y="1001"/>
                </a:cxn>
                <a:cxn ang="0">
                  <a:pos x="9" y="1141"/>
                </a:cxn>
                <a:cxn ang="0">
                  <a:pos x="5" y="1140"/>
                </a:cxn>
                <a:cxn ang="0">
                  <a:pos x="0" y="1138"/>
                </a:cxn>
                <a:cxn ang="0">
                  <a:pos x="34" y="999"/>
                </a:cxn>
                <a:cxn ang="0">
                  <a:pos x="66" y="858"/>
                </a:cxn>
                <a:cxn ang="0">
                  <a:pos x="91" y="717"/>
                </a:cxn>
                <a:cxn ang="0">
                  <a:pos x="112" y="575"/>
                </a:cxn>
                <a:cxn ang="0">
                  <a:pos x="129" y="432"/>
                </a:cxn>
                <a:cxn ang="0">
                  <a:pos x="141" y="288"/>
                </a:cxn>
                <a:cxn ang="0">
                  <a:pos x="148" y="144"/>
                </a:cxn>
                <a:cxn ang="0">
                  <a:pos x="150" y="0"/>
                </a:cxn>
                <a:cxn ang="0">
                  <a:pos x="155" y="0"/>
                </a:cxn>
              </a:cxnLst>
              <a:rect l="0" t="0" r="r" b="b"/>
              <a:pathLst>
                <a:path w="160" h="1141">
                  <a:moveTo>
                    <a:pt x="155" y="0"/>
                  </a:moveTo>
                  <a:lnTo>
                    <a:pt x="160" y="0"/>
                  </a:lnTo>
                  <a:lnTo>
                    <a:pt x="158" y="144"/>
                  </a:lnTo>
                  <a:lnTo>
                    <a:pt x="150" y="288"/>
                  </a:lnTo>
                  <a:lnTo>
                    <a:pt x="138" y="433"/>
                  </a:lnTo>
                  <a:lnTo>
                    <a:pt x="122" y="576"/>
                  </a:lnTo>
                  <a:lnTo>
                    <a:pt x="100" y="719"/>
                  </a:lnTo>
                  <a:lnTo>
                    <a:pt x="74" y="860"/>
                  </a:lnTo>
                  <a:lnTo>
                    <a:pt x="44" y="1001"/>
                  </a:lnTo>
                  <a:lnTo>
                    <a:pt x="9" y="1141"/>
                  </a:lnTo>
                  <a:lnTo>
                    <a:pt x="5" y="1140"/>
                  </a:lnTo>
                  <a:lnTo>
                    <a:pt x="0" y="1138"/>
                  </a:lnTo>
                  <a:lnTo>
                    <a:pt x="34" y="999"/>
                  </a:lnTo>
                  <a:lnTo>
                    <a:pt x="66" y="858"/>
                  </a:lnTo>
                  <a:lnTo>
                    <a:pt x="91" y="717"/>
                  </a:lnTo>
                  <a:lnTo>
                    <a:pt x="112" y="575"/>
                  </a:lnTo>
                  <a:lnTo>
                    <a:pt x="129" y="432"/>
                  </a:lnTo>
                  <a:lnTo>
                    <a:pt x="141" y="288"/>
                  </a:lnTo>
                  <a:lnTo>
                    <a:pt x="148" y="144"/>
                  </a:lnTo>
                  <a:lnTo>
                    <a:pt x="150" y="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4087813" y="2798763"/>
              <a:ext cx="119063" cy="282575"/>
            </a:xfrm>
            <a:custGeom>
              <a:avLst/>
              <a:gdLst/>
              <a:ahLst/>
              <a:cxnLst>
                <a:cxn ang="0">
                  <a:pos x="445" y="2"/>
                </a:cxn>
                <a:cxn ang="0">
                  <a:pos x="449" y="3"/>
                </a:cxn>
                <a:cxn ang="0">
                  <a:pos x="409" y="142"/>
                </a:cxn>
                <a:cxn ang="0">
                  <a:pos x="366" y="278"/>
                </a:cxn>
                <a:cxn ang="0">
                  <a:pos x="317" y="414"/>
                </a:cxn>
                <a:cxn ang="0">
                  <a:pos x="264" y="547"/>
                </a:cxn>
                <a:cxn ang="0">
                  <a:pos x="206" y="680"/>
                </a:cxn>
                <a:cxn ang="0">
                  <a:pos x="146" y="811"/>
                </a:cxn>
                <a:cxn ang="0">
                  <a:pos x="79" y="939"/>
                </a:cxn>
                <a:cxn ang="0">
                  <a:pos x="9" y="1066"/>
                </a:cxn>
                <a:cxn ang="0">
                  <a:pos x="5" y="1064"/>
                </a:cxn>
                <a:cxn ang="0">
                  <a:pos x="0" y="1062"/>
                </a:cxn>
                <a:cxn ang="0">
                  <a:pos x="71" y="935"/>
                </a:cxn>
                <a:cxn ang="0">
                  <a:pos x="137" y="807"/>
                </a:cxn>
                <a:cxn ang="0">
                  <a:pos x="198" y="677"/>
                </a:cxn>
                <a:cxn ang="0">
                  <a:pos x="255" y="544"/>
                </a:cxn>
                <a:cxn ang="0">
                  <a:pos x="308" y="410"/>
                </a:cxn>
                <a:cxn ang="0">
                  <a:pos x="356" y="275"/>
                </a:cxn>
                <a:cxn ang="0">
                  <a:pos x="401" y="137"/>
                </a:cxn>
                <a:cxn ang="0">
                  <a:pos x="440" y="0"/>
                </a:cxn>
                <a:cxn ang="0">
                  <a:pos x="445" y="2"/>
                </a:cxn>
              </a:cxnLst>
              <a:rect l="0" t="0" r="r" b="b"/>
              <a:pathLst>
                <a:path w="449" h="1066">
                  <a:moveTo>
                    <a:pt x="445" y="2"/>
                  </a:moveTo>
                  <a:lnTo>
                    <a:pt x="449" y="3"/>
                  </a:lnTo>
                  <a:lnTo>
                    <a:pt x="409" y="142"/>
                  </a:lnTo>
                  <a:lnTo>
                    <a:pt x="366" y="278"/>
                  </a:lnTo>
                  <a:lnTo>
                    <a:pt x="317" y="414"/>
                  </a:lnTo>
                  <a:lnTo>
                    <a:pt x="264" y="547"/>
                  </a:lnTo>
                  <a:lnTo>
                    <a:pt x="206" y="680"/>
                  </a:lnTo>
                  <a:lnTo>
                    <a:pt x="146" y="811"/>
                  </a:lnTo>
                  <a:lnTo>
                    <a:pt x="79" y="939"/>
                  </a:lnTo>
                  <a:lnTo>
                    <a:pt x="9" y="1066"/>
                  </a:lnTo>
                  <a:lnTo>
                    <a:pt x="5" y="1064"/>
                  </a:lnTo>
                  <a:lnTo>
                    <a:pt x="0" y="1062"/>
                  </a:lnTo>
                  <a:lnTo>
                    <a:pt x="71" y="935"/>
                  </a:lnTo>
                  <a:lnTo>
                    <a:pt x="137" y="807"/>
                  </a:lnTo>
                  <a:lnTo>
                    <a:pt x="198" y="677"/>
                  </a:lnTo>
                  <a:lnTo>
                    <a:pt x="255" y="544"/>
                  </a:lnTo>
                  <a:lnTo>
                    <a:pt x="308" y="410"/>
                  </a:lnTo>
                  <a:lnTo>
                    <a:pt x="356" y="275"/>
                  </a:lnTo>
                  <a:lnTo>
                    <a:pt x="401" y="137"/>
                  </a:lnTo>
                  <a:lnTo>
                    <a:pt x="440" y="0"/>
                  </a:lnTo>
                  <a:lnTo>
                    <a:pt x="445" y="2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4089400" y="3079750"/>
              <a:ext cx="1588" cy="1588"/>
            </a:xfrm>
            <a:custGeom>
              <a:avLst/>
              <a:gdLst/>
              <a:ahLst/>
              <a:cxnLst>
                <a:cxn ang="0">
                  <a:pos x="4" y="2"/>
                </a:cxn>
                <a:cxn ang="0">
                  <a:pos x="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4" y="2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3902075" y="3079750"/>
              <a:ext cx="187325" cy="242888"/>
            </a:xfrm>
            <a:custGeom>
              <a:avLst/>
              <a:gdLst/>
              <a:ahLst/>
              <a:cxnLst>
                <a:cxn ang="0">
                  <a:pos x="704" y="2"/>
                </a:cxn>
                <a:cxn ang="0">
                  <a:pos x="708" y="4"/>
                </a:cxn>
                <a:cxn ang="0">
                  <a:pos x="633" y="129"/>
                </a:cxn>
                <a:cxn ang="0">
                  <a:pos x="555" y="250"/>
                </a:cxn>
                <a:cxn ang="0">
                  <a:pos x="473" y="369"/>
                </a:cxn>
                <a:cxn ang="0">
                  <a:pos x="387" y="486"/>
                </a:cxn>
                <a:cxn ang="0">
                  <a:pos x="297" y="598"/>
                </a:cxn>
                <a:cxn ang="0">
                  <a:pos x="204" y="708"/>
                </a:cxn>
                <a:cxn ang="0">
                  <a:pos x="107" y="814"/>
                </a:cxn>
                <a:cxn ang="0">
                  <a:pos x="7" y="918"/>
                </a:cxn>
                <a:cxn ang="0">
                  <a:pos x="3" y="914"/>
                </a:cxn>
                <a:cxn ang="0">
                  <a:pos x="0" y="911"/>
                </a:cxn>
                <a:cxn ang="0">
                  <a:pos x="99" y="808"/>
                </a:cxn>
                <a:cxn ang="0">
                  <a:pos x="196" y="701"/>
                </a:cxn>
                <a:cxn ang="0">
                  <a:pos x="289" y="592"/>
                </a:cxn>
                <a:cxn ang="0">
                  <a:pos x="379" y="479"/>
                </a:cxn>
                <a:cxn ang="0">
                  <a:pos x="465" y="363"/>
                </a:cxn>
                <a:cxn ang="0">
                  <a:pos x="546" y="245"/>
                </a:cxn>
                <a:cxn ang="0">
                  <a:pos x="624" y="123"/>
                </a:cxn>
                <a:cxn ang="0">
                  <a:pos x="699" y="0"/>
                </a:cxn>
                <a:cxn ang="0">
                  <a:pos x="704" y="2"/>
                </a:cxn>
              </a:cxnLst>
              <a:rect l="0" t="0" r="r" b="b"/>
              <a:pathLst>
                <a:path w="708" h="918">
                  <a:moveTo>
                    <a:pt x="704" y="2"/>
                  </a:moveTo>
                  <a:lnTo>
                    <a:pt x="708" y="4"/>
                  </a:lnTo>
                  <a:lnTo>
                    <a:pt x="633" y="129"/>
                  </a:lnTo>
                  <a:lnTo>
                    <a:pt x="555" y="250"/>
                  </a:lnTo>
                  <a:lnTo>
                    <a:pt x="473" y="369"/>
                  </a:lnTo>
                  <a:lnTo>
                    <a:pt x="387" y="486"/>
                  </a:lnTo>
                  <a:lnTo>
                    <a:pt x="297" y="598"/>
                  </a:lnTo>
                  <a:lnTo>
                    <a:pt x="204" y="708"/>
                  </a:lnTo>
                  <a:lnTo>
                    <a:pt x="107" y="814"/>
                  </a:lnTo>
                  <a:lnTo>
                    <a:pt x="7" y="918"/>
                  </a:lnTo>
                  <a:lnTo>
                    <a:pt x="3" y="914"/>
                  </a:lnTo>
                  <a:lnTo>
                    <a:pt x="0" y="911"/>
                  </a:lnTo>
                  <a:lnTo>
                    <a:pt x="99" y="808"/>
                  </a:lnTo>
                  <a:lnTo>
                    <a:pt x="196" y="701"/>
                  </a:lnTo>
                  <a:lnTo>
                    <a:pt x="289" y="592"/>
                  </a:lnTo>
                  <a:lnTo>
                    <a:pt x="379" y="479"/>
                  </a:lnTo>
                  <a:lnTo>
                    <a:pt x="465" y="363"/>
                  </a:lnTo>
                  <a:lnTo>
                    <a:pt x="546" y="245"/>
                  </a:lnTo>
                  <a:lnTo>
                    <a:pt x="624" y="123"/>
                  </a:lnTo>
                  <a:lnTo>
                    <a:pt x="699" y="0"/>
                  </a:lnTo>
                  <a:lnTo>
                    <a:pt x="704" y="2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3660775" y="3321050"/>
              <a:ext cx="244475" cy="187325"/>
            </a:xfrm>
            <a:custGeom>
              <a:avLst/>
              <a:gdLst/>
              <a:ahLst/>
              <a:cxnLst>
                <a:cxn ang="0">
                  <a:pos x="914" y="3"/>
                </a:cxn>
                <a:cxn ang="0">
                  <a:pos x="918" y="7"/>
                </a:cxn>
                <a:cxn ang="0">
                  <a:pos x="814" y="107"/>
                </a:cxn>
                <a:cxn ang="0">
                  <a:pos x="708" y="204"/>
                </a:cxn>
                <a:cxn ang="0">
                  <a:pos x="598" y="297"/>
                </a:cxn>
                <a:cxn ang="0">
                  <a:pos x="486" y="387"/>
                </a:cxn>
                <a:cxn ang="0">
                  <a:pos x="369" y="473"/>
                </a:cxn>
                <a:cxn ang="0">
                  <a:pos x="250" y="555"/>
                </a:cxn>
                <a:cxn ang="0">
                  <a:pos x="129" y="633"/>
                </a:cxn>
                <a:cxn ang="0">
                  <a:pos x="4" y="708"/>
                </a:cxn>
                <a:cxn ang="0">
                  <a:pos x="2" y="704"/>
                </a:cxn>
                <a:cxn ang="0">
                  <a:pos x="0" y="699"/>
                </a:cxn>
                <a:cxn ang="0">
                  <a:pos x="123" y="624"/>
                </a:cxn>
                <a:cxn ang="0">
                  <a:pos x="245" y="546"/>
                </a:cxn>
                <a:cxn ang="0">
                  <a:pos x="363" y="465"/>
                </a:cxn>
                <a:cxn ang="0">
                  <a:pos x="479" y="379"/>
                </a:cxn>
                <a:cxn ang="0">
                  <a:pos x="592" y="289"/>
                </a:cxn>
                <a:cxn ang="0">
                  <a:pos x="701" y="196"/>
                </a:cxn>
                <a:cxn ang="0">
                  <a:pos x="808" y="99"/>
                </a:cxn>
                <a:cxn ang="0">
                  <a:pos x="911" y="0"/>
                </a:cxn>
                <a:cxn ang="0">
                  <a:pos x="914" y="3"/>
                </a:cxn>
              </a:cxnLst>
              <a:rect l="0" t="0" r="r" b="b"/>
              <a:pathLst>
                <a:path w="918" h="708">
                  <a:moveTo>
                    <a:pt x="914" y="3"/>
                  </a:moveTo>
                  <a:lnTo>
                    <a:pt x="918" y="7"/>
                  </a:lnTo>
                  <a:lnTo>
                    <a:pt x="814" y="107"/>
                  </a:lnTo>
                  <a:lnTo>
                    <a:pt x="708" y="204"/>
                  </a:lnTo>
                  <a:lnTo>
                    <a:pt x="598" y="297"/>
                  </a:lnTo>
                  <a:lnTo>
                    <a:pt x="486" y="387"/>
                  </a:lnTo>
                  <a:lnTo>
                    <a:pt x="369" y="473"/>
                  </a:lnTo>
                  <a:lnTo>
                    <a:pt x="250" y="555"/>
                  </a:lnTo>
                  <a:lnTo>
                    <a:pt x="129" y="633"/>
                  </a:lnTo>
                  <a:lnTo>
                    <a:pt x="4" y="708"/>
                  </a:lnTo>
                  <a:lnTo>
                    <a:pt x="2" y="704"/>
                  </a:lnTo>
                  <a:lnTo>
                    <a:pt x="0" y="699"/>
                  </a:lnTo>
                  <a:lnTo>
                    <a:pt x="123" y="624"/>
                  </a:lnTo>
                  <a:lnTo>
                    <a:pt x="245" y="546"/>
                  </a:lnTo>
                  <a:lnTo>
                    <a:pt x="363" y="465"/>
                  </a:lnTo>
                  <a:lnTo>
                    <a:pt x="479" y="379"/>
                  </a:lnTo>
                  <a:lnTo>
                    <a:pt x="592" y="289"/>
                  </a:lnTo>
                  <a:lnTo>
                    <a:pt x="701" y="196"/>
                  </a:lnTo>
                  <a:lnTo>
                    <a:pt x="808" y="99"/>
                  </a:lnTo>
                  <a:lnTo>
                    <a:pt x="911" y="0"/>
                  </a:lnTo>
                  <a:lnTo>
                    <a:pt x="914" y="3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3662363" y="3506788"/>
              <a:ext cx="1588" cy="1588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0" y="0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4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3379788" y="3505200"/>
              <a:ext cx="282575" cy="119063"/>
            </a:xfrm>
            <a:custGeom>
              <a:avLst/>
              <a:gdLst/>
              <a:ahLst/>
              <a:cxnLst>
                <a:cxn ang="0">
                  <a:pos x="1064" y="5"/>
                </a:cxn>
                <a:cxn ang="0">
                  <a:pos x="1066" y="9"/>
                </a:cxn>
                <a:cxn ang="0">
                  <a:pos x="939" y="79"/>
                </a:cxn>
                <a:cxn ang="0">
                  <a:pos x="811" y="146"/>
                </a:cxn>
                <a:cxn ang="0">
                  <a:pos x="680" y="206"/>
                </a:cxn>
                <a:cxn ang="0">
                  <a:pos x="547" y="264"/>
                </a:cxn>
                <a:cxn ang="0">
                  <a:pos x="414" y="317"/>
                </a:cxn>
                <a:cxn ang="0">
                  <a:pos x="278" y="366"/>
                </a:cxn>
                <a:cxn ang="0">
                  <a:pos x="142" y="409"/>
                </a:cxn>
                <a:cxn ang="0">
                  <a:pos x="3" y="449"/>
                </a:cxn>
                <a:cxn ang="0">
                  <a:pos x="2" y="445"/>
                </a:cxn>
                <a:cxn ang="0">
                  <a:pos x="0" y="440"/>
                </a:cxn>
                <a:cxn ang="0">
                  <a:pos x="137" y="401"/>
                </a:cxn>
                <a:cxn ang="0">
                  <a:pos x="275" y="356"/>
                </a:cxn>
                <a:cxn ang="0">
                  <a:pos x="410" y="308"/>
                </a:cxn>
                <a:cxn ang="0">
                  <a:pos x="544" y="255"/>
                </a:cxn>
                <a:cxn ang="0">
                  <a:pos x="677" y="198"/>
                </a:cxn>
                <a:cxn ang="0">
                  <a:pos x="807" y="137"/>
                </a:cxn>
                <a:cxn ang="0">
                  <a:pos x="935" y="71"/>
                </a:cxn>
                <a:cxn ang="0">
                  <a:pos x="1062" y="0"/>
                </a:cxn>
                <a:cxn ang="0">
                  <a:pos x="1064" y="5"/>
                </a:cxn>
              </a:cxnLst>
              <a:rect l="0" t="0" r="r" b="b"/>
              <a:pathLst>
                <a:path w="1066" h="449">
                  <a:moveTo>
                    <a:pt x="1064" y="5"/>
                  </a:moveTo>
                  <a:lnTo>
                    <a:pt x="1066" y="9"/>
                  </a:lnTo>
                  <a:lnTo>
                    <a:pt x="939" y="79"/>
                  </a:lnTo>
                  <a:lnTo>
                    <a:pt x="811" y="146"/>
                  </a:lnTo>
                  <a:lnTo>
                    <a:pt x="680" y="206"/>
                  </a:lnTo>
                  <a:lnTo>
                    <a:pt x="547" y="264"/>
                  </a:lnTo>
                  <a:lnTo>
                    <a:pt x="414" y="317"/>
                  </a:lnTo>
                  <a:lnTo>
                    <a:pt x="278" y="366"/>
                  </a:lnTo>
                  <a:lnTo>
                    <a:pt x="142" y="409"/>
                  </a:lnTo>
                  <a:lnTo>
                    <a:pt x="3" y="449"/>
                  </a:lnTo>
                  <a:lnTo>
                    <a:pt x="2" y="445"/>
                  </a:lnTo>
                  <a:lnTo>
                    <a:pt x="0" y="440"/>
                  </a:lnTo>
                  <a:lnTo>
                    <a:pt x="137" y="401"/>
                  </a:lnTo>
                  <a:lnTo>
                    <a:pt x="275" y="356"/>
                  </a:lnTo>
                  <a:lnTo>
                    <a:pt x="410" y="308"/>
                  </a:lnTo>
                  <a:lnTo>
                    <a:pt x="544" y="255"/>
                  </a:lnTo>
                  <a:lnTo>
                    <a:pt x="677" y="198"/>
                  </a:lnTo>
                  <a:lnTo>
                    <a:pt x="807" y="137"/>
                  </a:lnTo>
                  <a:lnTo>
                    <a:pt x="935" y="71"/>
                  </a:lnTo>
                  <a:lnTo>
                    <a:pt x="1062" y="0"/>
                  </a:lnTo>
                  <a:lnTo>
                    <a:pt x="1064" y="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3079750" y="3622675"/>
              <a:ext cx="301625" cy="41275"/>
            </a:xfrm>
            <a:custGeom>
              <a:avLst/>
              <a:gdLst/>
              <a:ahLst/>
              <a:cxnLst>
                <a:cxn ang="0">
                  <a:pos x="1140" y="5"/>
                </a:cxn>
                <a:cxn ang="0">
                  <a:pos x="1141" y="9"/>
                </a:cxn>
                <a:cxn ang="0">
                  <a:pos x="1001" y="44"/>
                </a:cxn>
                <a:cxn ang="0">
                  <a:pos x="860" y="74"/>
                </a:cxn>
                <a:cxn ang="0">
                  <a:pos x="719" y="100"/>
                </a:cxn>
                <a:cxn ang="0">
                  <a:pos x="576" y="122"/>
                </a:cxn>
                <a:cxn ang="0">
                  <a:pos x="433" y="138"/>
                </a:cxn>
                <a:cxn ang="0">
                  <a:pos x="288" y="150"/>
                </a:cxn>
                <a:cxn ang="0">
                  <a:pos x="144" y="158"/>
                </a:cxn>
                <a:cxn ang="0">
                  <a:pos x="0" y="160"/>
                </a:cxn>
                <a:cxn ang="0">
                  <a:pos x="0" y="155"/>
                </a:cxn>
                <a:cxn ang="0">
                  <a:pos x="0" y="150"/>
                </a:cxn>
                <a:cxn ang="0">
                  <a:pos x="144" y="148"/>
                </a:cxn>
                <a:cxn ang="0">
                  <a:pos x="288" y="141"/>
                </a:cxn>
                <a:cxn ang="0">
                  <a:pos x="432" y="129"/>
                </a:cxn>
                <a:cxn ang="0">
                  <a:pos x="575" y="112"/>
                </a:cxn>
                <a:cxn ang="0">
                  <a:pos x="717" y="91"/>
                </a:cxn>
                <a:cxn ang="0">
                  <a:pos x="858" y="66"/>
                </a:cxn>
                <a:cxn ang="0">
                  <a:pos x="999" y="34"/>
                </a:cxn>
                <a:cxn ang="0">
                  <a:pos x="1138" y="0"/>
                </a:cxn>
                <a:cxn ang="0">
                  <a:pos x="1140" y="5"/>
                </a:cxn>
              </a:cxnLst>
              <a:rect l="0" t="0" r="r" b="b"/>
              <a:pathLst>
                <a:path w="1141" h="160">
                  <a:moveTo>
                    <a:pt x="1140" y="5"/>
                  </a:moveTo>
                  <a:lnTo>
                    <a:pt x="1141" y="9"/>
                  </a:lnTo>
                  <a:lnTo>
                    <a:pt x="1001" y="44"/>
                  </a:lnTo>
                  <a:lnTo>
                    <a:pt x="860" y="74"/>
                  </a:lnTo>
                  <a:lnTo>
                    <a:pt x="719" y="100"/>
                  </a:lnTo>
                  <a:lnTo>
                    <a:pt x="576" y="122"/>
                  </a:lnTo>
                  <a:lnTo>
                    <a:pt x="433" y="138"/>
                  </a:lnTo>
                  <a:lnTo>
                    <a:pt x="288" y="150"/>
                  </a:lnTo>
                  <a:lnTo>
                    <a:pt x="144" y="158"/>
                  </a:lnTo>
                  <a:lnTo>
                    <a:pt x="0" y="160"/>
                  </a:lnTo>
                  <a:lnTo>
                    <a:pt x="0" y="155"/>
                  </a:lnTo>
                  <a:lnTo>
                    <a:pt x="0" y="150"/>
                  </a:lnTo>
                  <a:lnTo>
                    <a:pt x="144" y="148"/>
                  </a:lnTo>
                  <a:lnTo>
                    <a:pt x="288" y="141"/>
                  </a:lnTo>
                  <a:lnTo>
                    <a:pt x="432" y="129"/>
                  </a:lnTo>
                  <a:lnTo>
                    <a:pt x="575" y="112"/>
                  </a:lnTo>
                  <a:lnTo>
                    <a:pt x="717" y="91"/>
                  </a:lnTo>
                  <a:lnTo>
                    <a:pt x="858" y="66"/>
                  </a:lnTo>
                  <a:lnTo>
                    <a:pt x="999" y="34"/>
                  </a:lnTo>
                  <a:lnTo>
                    <a:pt x="1138" y="0"/>
                  </a:lnTo>
                  <a:lnTo>
                    <a:pt x="1140" y="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2776538" y="3622675"/>
              <a:ext cx="303213" cy="41275"/>
            </a:xfrm>
            <a:custGeom>
              <a:avLst/>
              <a:gdLst/>
              <a:ahLst/>
              <a:cxnLst>
                <a:cxn ang="0">
                  <a:pos x="1142" y="155"/>
                </a:cxn>
                <a:cxn ang="0">
                  <a:pos x="1142" y="160"/>
                </a:cxn>
                <a:cxn ang="0">
                  <a:pos x="996" y="158"/>
                </a:cxn>
                <a:cxn ang="0">
                  <a:pos x="852" y="150"/>
                </a:cxn>
                <a:cxn ang="0">
                  <a:pos x="708" y="138"/>
                </a:cxn>
                <a:cxn ang="0">
                  <a:pos x="565" y="122"/>
                </a:cxn>
                <a:cxn ang="0">
                  <a:pos x="422" y="100"/>
                </a:cxn>
                <a:cxn ang="0">
                  <a:pos x="281" y="74"/>
                </a:cxn>
                <a:cxn ang="0">
                  <a:pos x="140" y="44"/>
                </a:cxn>
                <a:cxn ang="0">
                  <a:pos x="0" y="9"/>
                </a:cxn>
                <a:cxn ang="0">
                  <a:pos x="2" y="5"/>
                </a:cxn>
                <a:cxn ang="0">
                  <a:pos x="3" y="0"/>
                </a:cxn>
                <a:cxn ang="0">
                  <a:pos x="142" y="34"/>
                </a:cxn>
                <a:cxn ang="0">
                  <a:pos x="283" y="66"/>
                </a:cxn>
                <a:cxn ang="0">
                  <a:pos x="424" y="91"/>
                </a:cxn>
                <a:cxn ang="0">
                  <a:pos x="566" y="112"/>
                </a:cxn>
                <a:cxn ang="0">
                  <a:pos x="709" y="129"/>
                </a:cxn>
                <a:cxn ang="0">
                  <a:pos x="853" y="141"/>
                </a:cxn>
                <a:cxn ang="0">
                  <a:pos x="998" y="148"/>
                </a:cxn>
                <a:cxn ang="0">
                  <a:pos x="1142" y="150"/>
                </a:cxn>
                <a:cxn ang="0">
                  <a:pos x="1142" y="155"/>
                </a:cxn>
              </a:cxnLst>
              <a:rect l="0" t="0" r="r" b="b"/>
              <a:pathLst>
                <a:path w="1142" h="160">
                  <a:moveTo>
                    <a:pt x="1142" y="155"/>
                  </a:moveTo>
                  <a:lnTo>
                    <a:pt x="1142" y="160"/>
                  </a:lnTo>
                  <a:lnTo>
                    <a:pt x="996" y="158"/>
                  </a:lnTo>
                  <a:lnTo>
                    <a:pt x="852" y="150"/>
                  </a:lnTo>
                  <a:lnTo>
                    <a:pt x="708" y="138"/>
                  </a:lnTo>
                  <a:lnTo>
                    <a:pt x="565" y="122"/>
                  </a:lnTo>
                  <a:lnTo>
                    <a:pt x="422" y="100"/>
                  </a:lnTo>
                  <a:lnTo>
                    <a:pt x="281" y="74"/>
                  </a:lnTo>
                  <a:lnTo>
                    <a:pt x="140" y="44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0"/>
                  </a:lnTo>
                  <a:lnTo>
                    <a:pt x="142" y="34"/>
                  </a:lnTo>
                  <a:lnTo>
                    <a:pt x="283" y="66"/>
                  </a:lnTo>
                  <a:lnTo>
                    <a:pt x="424" y="91"/>
                  </a:lnTo>
                  <a:lnTo>
                    <a:pt x="566" y="112"/>
                  </a:lnTo>
                  <a:lnTo>
                    <a:pt x="709" y="129"/>
                  </a:lnTo>
                  <a:lnTo>
                    <a:pt x="853" y="141"/>
                  </a:lnTo>
                  <a:lnTo>
                    <a:pt x="998" y="148"/>
                  </a:lnTo>
                  <a:lnTo>
                    <a:pt x="1142" y="150"/>
                  </a:lnTo>
                  <a:lnTo>
                    <a:pt x="1142" y="15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2495550" y="3505200"/>
              <a:ext cx="282575" cy="119063"/>
            </a:xfrm>
            <a:custGeom>
              <a:avLst/>
              <a:gdLst/>
              <a:ahLst/>
              <a:cxnLst>
                <a:cxn ang="0">
                  <a:pos x="1065" y="445"/>
                </a:cxn>
                <a:cxn ang="0">
                  <a:pos x="1063" y="449"/>
                </a:cxn>
                <a:cxn ang="0">
                  <a:pos x="924" y="409"/>
                </a:cxn>
                <a:cxn ang="0">
                  <a:pos x="787" y="366"/>
                </a:cxn>
                <a:cxn ang="0">
                  <a:pos x="652" y="317"/>
                </a:cxn>
                <a:cxn ang="0">
                  <a:pos x="518" y="264"/>
                </a:cxn>
                <a:cxn ang="0">
                  <a:pos x="386" y="206"/>
                </a:cxn>
                <a:cxn ang="0">
                  <a:pos x="255" y="146"/>
                </a:cxn>
                <a:cxn ang="0">
                  <a:pos x="127" y="79"/>
                </a:cxn>
                <a:cxn ang="0">
                  <a:pos x="0" y="9"/>
                </a:cxn>
                <a:cxn ang="0">
                  <a:pos x="2" y="5"/>
                </a:cxn>
                <a:cxn ang="0">
                  <a:pos x="4" y="0"/>
                </a:cxn>
                <a:cxn ang="0">
                  <a:pos x="131" y="71"/>
                </a:cxn>
                <a:cxn ang="0">
                  <a:pos x="259" y="137"/>
                </a:cxn>
                <a:cxn ang="0">
                  <a:pos x="389" y="198"/>
                </a:cxn>
                <a:cxn ang="0">
                  <a:pos x="521" y="255"/>
                </a:cxn>
                <a:cxn ang="0">
                  <a:pos x="656" y="308"/>
                </a:cxn>
                <a:cxn ang="0">
                  <a:pos x="790" y="356"/>
                </a:cxn>
                <a:cxn ang="0">
                  <a:pos x="928" y="401"/>
                </a:cxn>
                <a:cxn ang="0">
                  <a:pos x="1066" y="440"/>
                </a:cxn>
                <a:cxn ang="0">
                  <a:pos x="1065" y="445"/>
                </a:cxn>
              </a:cxnLst>
              <a:rect l="0" t="0" r="r" b="b"/>
              <a:pathLst>
                <a:path w="1066" h="449">
                  <a:moveTo>
                    <a:pt x="1065" y="445"/>
                  </a:moveTo>
                  <a:lnTo>
                    <a:pt x="1063" y="449"/>
                  </a:lnTo>
                  <a:lnTo>
                    <a:pt x="924" y="409"/>
                  </a:lnTo>
                  <a:lnTo>
                    <a:pt x="787" y="366"/>
                  </a:lnTo>
                  <a:lnTo>
                    <a:pt x="652" y="317"/>
                  </a:lnTo>
                  <a:lnTo>
                    <a:pt x="518" y="264"/>
                  </a:lnTo>
                  <a:lnTo>
                    <a:pt x="386" y="206"/>
                  </a:lnTo>
                  <a:lnTo>
                    <a:pt x="255" y="146"/>
                  </a:lnTo>
                  <a:lnTo>
                    <a:pt x="127" y="79"/>
                  </a:lnTo>
                  <a:lnTo>
                    <a:pt x="0" y="9"/>
                  </a:lnTo>
                  <a:lnTo>
                    <a:pt x="2" y="5"/>
                  </a:lnTo>
                  <a:lnTo>
                    <a:pt x="4" y="0"/>
                  </a:lnTo>
                  <a:lnTo>
                    <a:pt x="131" y="71"/>
                  </a:lnTo>
                  <a:lnTo>
                    <a:pt x="259" y="137"/>
                  </a:lnTo>
                  <a:lnTo>
                    <a:pt x="389" y="198"/>
                  </a:lnTo>
                  <a:lnTo>
                    <a:pt x="521" y="255"/>
                  </a:lnTo>
                  <a:lnTo>
                    <a:pt x="656" y="308"/>
                  </a:lnTo>
                  <a:lnTo>
                    <a:pt x="790" y="356"/>
                  </a:lnTo>
                  <a:lnTo>
                    <a:pt x="928" y="401"/>
                  </a:lnTo>
                  <a:lnTo>
                    <a:pt x="1066" y="440"/>
                  </a:lnTo>
                  <a:lnTo>
                    <a:pt x="1065" y="44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2495550" y="3506788"/>
              <a:ext cx="1588" cy="158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2" y="0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2254250" y="3321050"/>
              <a:ext cx="242888" cy="187325"/>
            </a:xfrm>
            <a:custGeom>
              <a:avLst/>
              <a:gdLst/>
              <a:ahLst/>
              <a:cxnLst>
                <a:cxn ang="0">
                  <a:pos x="917" y="704"/>
                </a:cxn>
                <a:cxn ang="0">
                  <a:pos x="915" y="708"/>
                </a:cxn>
                <a:cxn ang="0">
                  <a:pos x="790" y="633"/>
                </a:cxn>
                <a:cxn ang="0">
                  <a:pos x="668" y="555"/>
                </a:cxn>
                <a:cxn ang="0">
                  <a:pos x="549" y="473"/>
                </a:cxn>
                <a:cxn ang="0">
                  <a:pos x="433" y="387"/>
                </a:cxn>
                <a:cxn ang="0">
                  <a:pos x="320" y="297"/>
                </a:cxn>
                <a:cxn ang="0">
                  <a:pos x="211" y="204"/>
                </a:cxn>
                <a:cxn ang="0">
                  <a:pos x="104" y="107"/>
                </a:cxn>
                <a:cxn ang="0">
                  <a:pos x="0" y="7"/>
                </a:cxn>
                <a:cxn ang="0">
                  <a:pos x="5" y="3"/>
                </a:cxn>
                <a:cxn ang="0">
                  <a:pos x="8" y="0"/>
                </a:cxn>
                <a:cxn ang="0">
                  <a:pos x="111" y="99"/>
                </a:cxn>
                <a:cxn ang="0">
                  <a:pos x="217" y="196"/>
                </a:cxn>
                <a:cxn ang="0">
                  <a:pos x="327" y="289"/>
                </a:cxn>
                <a:cxn ang="0">
                  <a:pos x="440" y="379"/>
                </a:cxn>
                <a:cxn ang="0">
                  <a:pos x="556" y="465"/>
                </a:cxn>
                <a:cxn ang="0">
                  <a:pos x="674" y="546"/>
                </a:cxn>
                <a:cxn ang="0">
                  <a:pos x="795" y="624"/>
                </a:cxn>
                <a:cxn ang="0">
                  <a:pos x="919" y="699"/>
                </a:cxn>
                <a:cxn ang="0">
                  <a:pos x="917" y="704"/>
                </a:cxn>
              </a:cxnLst>
              <a:rect l="0" t="0" r="r" b="b"/>
              <a:pathLst>
                <a:path w="919" h="708">
                  <a:moveTo>
                    <a:pt x="917" y="704"/>
                  </a:moveTo>
                  <a:lnTo>
                    <a:pt x="915" y="708"/>
                  </a:lnTo>
                  <a:lnTo>
                    <a:pt x="790" y="633"/>
                  </a:lnTo>
                  <a:lnTo>
                    <a:pt x="668" y="555"/>
                  </a:lnTo>
                  <a:lnTo>
                    <a:pt x="549" y="473"/>
                  </a:lnTo>
                  <a:lnTo>
                    <a:pt x="433" y="387"/>
                  </a:lnTo>
                  <a:lnTo>
                    <a:pt x="320" y="297"/>
                  </a:lnTo>
                  <a:lnTo>
                    <a:pt x="211" y="204"/>
                  </a:lnTo>
                  <a:lnTo>
                    <a:pt x="104" y="107"/>
                  </a:lnTo>
                  <a:lnTo>
                    <a:pt x="0" y="7"/>
                  </a:lnTo>
                  <a:lnTo>
                    <a:pt x="5" y="3"/>
                  </a:lnTo>
                  <a:lnTo>
                    <a:pt x="8" y="0"/>
                  </a:lnTo>
                  <a:lnTo>
                    <a:pt x="111" y="99"/>
                  </a:lnTo>
                  <a:lnTo>
                    <a:pt x="217" y="196"/>
                  </a:lnTo>
                  <a:lnTo>
                    <a:pt x="327" y="289"/>
                  </a:lnTo>
                  <a:lnTo>
                    <a:pt x="440" y="379"/>
                  </a:lnTo>
                  <a:lnTo>
                    <a:pt x="556" y="465"/>
                  </a:lnTo>
                  <a:lnTo>
                    <a:pt x="674" y="546"/>
                  </a:lnTo>
                  <a:lnTo>
                    <a:pt x="795" y="624"/>
                  </a:lnTo>
                  <a:lnTo>
                    <a:pt x="919" y="699"/>
                  </a:lnTo>
                  <a:lnTo>
                    <a:pt x="917" y="704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auto">
            <a:xfrm>
              <a:off x="2068513" y="3079750"/>
              <a:ext cx="187325" cy="242888"/>
            </a:xfrm>
            <a:custGeom>
              <a:avLst/>
              <a:gdLst/>
              <a:ahLst/>
              <a:cxnLst>
                <a:cxn ang="0">
                  <a:pos x="705" y="914"/>
                </a:cxn>
                <a:cxn ang="0">
                  <a:pos x="700" y="918"/>
                </a:cxn>
                <a:cxn ang="0">
                  <a:pos x="600" y="814"/>
                </a:cxn>
                <a:cxn ang="0">
                  <a:pos x="504" y="708"/>
                </a:cxn>
                <a:cxn ang="0">
                  <a:pos x="411" y="598"/>
                </a:cxn>
                <a:cxn ang="0">
                  <a:pos x="321" y="486"/>
                </a:cxn>
                <a:cxn ang="0">
                  <a:pos x="235" y="369"/>
                </a:cxn>
                <a:cxn ang="0">
                  <a:pos x="153" y="250"/>
                </a:cxn>
                <a:cxn ang="0">
                  <a:pos x="74" y="129"/>
                </a:cxn>
                <a:cxn ang="0">
                  <a:pos x="0" y="4"/>
                </a:cxn>
                <a:cxn ang="0">
                  <a:pos x="4" y="2"/>
                </a:cxn>
                <a:cxn ang="0">
                  <a:pos x="8" y="0"/>
                </a:cxn>
                <a:cxn ang="0">
                  <a:pos x="83" y="123"/>
                </a:cxn>
                <a:cxn ang="0">
                  <a:pos x="161" y="245"/>
                </a:cxn>
                <a:cxn ang="0">
                  <a:pos x="243" y="363"/>
                </a:cxn>
                <a:cxn ang="0">
                  <a:pos x="329" y="479"/>
                </a:cxn>
                <a:cxn ang="0">
                  <a:pos x="418" y="592"/>
                </a:cxn>
                <a:cxn ang="0">
                  <a:pos x="512" y="701"/>
                </a:cxn>
                <a:cxn ang="0">
                  <a:pos x="608" y="808"/>
                </a:cxn>
                <a:cxn ang="0">
                  <a:pos x="708" y="911"/>
                </a:cxn>
                <a:cxn ang="0">
                  <a:pos x="705" y="914"/>
                </a:cxn>
              </a:cxnLst>
              <a:rect l="0" t="0" r="r" b="b"/>
              <a:pathLst>
                <a:path w="708" h="918">
                  <a:moveTo>
                    <a:pt x="705" y="914"/>
                  </a:moveTo>
                  <a:lnTo>
                    <a:pt x="700" y="918"/>
                  </a:lnTo>
                  <a:lnTo>
                    <a:pt x="600" y="814"/>
                  </a:lnTo>
                  <a:lnTo>
                    <a:pt x="504" y="708"/>
                  </a:lnTo>
                  <a:lnTo>
                    <a:pt x="411" y="598"/>
                  </a:lnTo>
                  <a:lnTo>
                    <a:pt x="321" y="486"/>
                  </a:lnTo>
                  <a:lnTo>
                    <a:pt x="235" y="369"/>
                  </a:lnTo>
                  <a:lnTo>
                    <a:pt x="153" y="250"/>
                  </a:lnTo>
                  <a:lnTo>
                    <a:pt x="74" y="129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83" y="123"/>
                  </a:lnTo>
                  <a:lnTo>
                    <a:pt x="161" y="245"/>
                  </a:lnTo>
                  <a:lnTo>
                    <a:pt x="243" y="363"/>
                  </a:lnTo>
                  <a:lnTo>
                    <a:pt x="329" y="479"/>
                  </a:lnTo>
                  <a:lnTo>
                    <a:pt x="418" y="592"/>
                  </a:lnTo>
                  <a:lnTo>
                    <a:pt x="512" y="701"/>
                  </a:lnTo>
                  <a:lnTo>
                    <a:pt x="608" y="808"/>
                  </a:lnTo>
                  <a:lnTo>
                    <a:pt x="708" y="911"/>
                  </a:lnTo>
                  <a:lnTo>
                    <a:pt x="705" y="914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auto">
            <a:xfrm>
              <a:off x="2068513" y="3079750"/>
              <a:ext cx="1588" cy="158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auto">
            <a:xfrm>
              <a:off x="1952625" y="2798763"/>
              <a:ext cx="119063" cy="282575"/>
            </a:xfrm>
            <a:custGeom>
              <a:avLst/>
              <a:gdLst/>
              <a:ahLst/>
              <a:cxnLst>
                <a:cxn ang="0">
                  <a:pos x="445" y="1064"/>
                </a:cxn>
                <a:cxn ang="0">
                  <a:pos x="441" y="1066"/>
                </a:cxn>
                <a:cxn ang="0">
                  <a:pos x="370" y="939"/>
                </a:cxn>
                <a:cxn ang="0">
                  <a:pos x="304" y="811"/>
                </a:cxn>
                <a:cxn ang="0">
                  <a:pos x="243" y="680"/>
                </a:cxn>
                <a:cxn ang="0">
                  <a:pos x="186" y="547"/>
                </a:cxn>
                <a:cxn ang="0">
                  <a:pos x="133" y="414"/>
                </a:cxn>
                <a:cxn ang="0">
                  <a:pos x="84" y="278"/>
                </a:cxn>
                <a:cxn ang="0">
                  <a:pos x="40" y="142"/>
                </a:cxn>
                <a:cxn ang="0">
                  <a:pos x="0" y="3"/>
                </a:cxn>
                <a:cxn ang="0">
                  <a:pos x="6" y="2"/>
                </a:cxn>
                <a:cxn ang="0">
                  <a:pos x="10" y="0"/>
                </a:cxn>
                <a:cxn ang="0">
                  <a:pos x="49" y="137"/>
                </a:cxn>
                <a:cxn ang="0">
                  <a:pos x="93" y="275"/>
                </a:cxn>
                <a:cxn ang="0">
                  <a:pos x="141" y="410"/>
                </a:cxn>
                <a:cxn ang="0">
                  <a:pos x="194" y="544"/>
                </a:cxn>
                <a:cxn ang="0">
                  <a:pos x="252" y="677"/>
                </a:cxn>
                <a:cxn ang="0">
                  <a:pos x="313" y="807"/>
                </a:cxn>
                <a:cxn ang="0">
                  <a:pos x="379" y="935"/>
                </a:cxn>
                <a:cxn ang="0">
                  <a:pos x="449" y="1062"/>
                </a:cxn>
                <a:cxn ang="0">
                  <a:pos x="445" y="1064"/>
                </a:cxn>
              </a:cxnLst>
              <a:rect l="0" t="0" r="r" b="b"/>
              <a:pathLst>
                <a:path w="449" h="1066">
                  <a:moveTo>
                    <a:pt x="445" y="1064"/>
                  </a:moveTo>
                  <a:lnTo>
                    <a:pt x="441" y="1066"/>
                  </a:lnTo>
                  <a:lnTo>
                    <a:pt x="370" y="939"/>
                  </a:lnTo>
                  <a:lnTo>
                    <a:pt x="304" y="811"/>
                  </a:lnTo>
                  <a:lnTo>
                    <a:pt x="243" y="680"/>
                  </a:lnTo>
                  <a:lnTo>
                    <a:pt x="186" y="547"/>
                  </a:lnTo>
                  <a:lnTo>
                    <a:pt x="133" y="414"/>
                  </a:lnTo>
                  <a:lnTo>
                    <a:pt x="84" y="278"/>
                  </a:lnTo>
                  <a:lnTo>
                    <a:pt x="40" y="142"/>
                  </a:lnTo>
                  <a:lnTo>
                    <a:pt x="0" y="3"/>
                  </a:lnTo>
                  <a:lnTo>
                    <a:pt x="6" y="2"/>
                  </a:lnTo>
                  <a:lnTo>
                    <a:pt x="10" y="0"/>
                  </a:lnTo>
                  <a:lnTo>
                    <a:pt x="49" y="137"/>
                  </a:lnTo>
                  <a:lnTo>
                    <a:pt x="93" y="275"/>
                  </a:lnTo>
                  <a:lnTo>
                    <a:pt x="141" y="410"/>
                  </a:lnTo>
                  <a:lnTo>
                    <a:pt x="194" y="544"/>
                  </a:lnTo>
                  <a:lnTo>
                    <a:pt x="252" y="677"/>
                  </a:lnTo>
                  <a:lnTo>
                    <a:pt x="313" y="807"/>
                  </a:lnTo>
                  <a:lnTo>
                    <a:pt x="379" y="935"/>
                  </a:lnTo>
                  <a:lnTo>
                    <a:pt x="449" y="1062"/>
                  </a:lnTo>
                  <a:lnTo>
                    <a:pt x="445" y="1064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auto">
            <a:xfrm>
              <a:off x="1912938" y="2497138"/>
              <a:ext cx="41275" cy="301625"/>
            </a:xfrm>
            <a:custGeom>
              <a:avLst/>
              <a:gdLst/>
              <a:ahLst/>
              <a:cxnLst>
                <a:cxn ang="0">
                  <a:pos x="155" y="1140"/>
                </a:cxn>
                <a:cxn ang="0">
                  <a:pos x="149" y="1141"/>
                </a:cxn>
                <a:cxn ang="0">
                  <a:pos x="114" y="1001"/>
                </a:cxn>
                <a:cxn ang="0">
                  <a:pos x="84" y="860"/>
                </a:cxn>
                <a:cxn ang="0">
                  <a:pos x="58" y="719"/>
                </a:cxn>
                <a:cxn ang="0">
                  <a:pos x="37" y="576"/>
                </a:cxn>
                <a:cxn ang="0">
                  <a:pos x="21" y="433"/>
                </a:cxn>
                <a:cxn ang="0">
                  <a:pos x="9" y="288"/>
                </a:cxn>
                <a:cxn ang="0">
                  <a:pos x="2" y="144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1" y="144"/>
                </a:cxn>
                <a:cxn ang="0">
                  <a:pos x="19" y="288"/>
                </a:cxn>
                <a:cxn ang="0">
                  <a:pos x="30" y="432"/>
                </a:cxn>
                <a:cxn ang="0">
                  <a:pos x="47" y="575"/>
                </a:cxn>
                <a:cxn ang="0">
                  <a:pos x="68" y="717"/>
                </a:cxn>
                <a:cxn ang="0">
                  <a:pos x="94" y="858"/>
                </a:cxn>
                <a:cxn ang="0">
                  <a:pos x="124" y="999"/>
                </a:cxn>
                <a:cxn ang="0">
                  <a:pos x="159" y="1138"/>
                </a:cxn>
                <a:cxn ang="0">
                  <a:pos x="155" y="1140"/>
                </a:cxn>
              </a:cxnLst>
              <a:rect l="0" t="0" r="r" b="b"/>
              <a:pathLst>
                <a:path w="159" h="1141">
                  <a:moveTo>
                    <a:pt x="155" y="1140"/>
                  </a:moveTo>
                  <a:lnTo>
                    <a:pt x="149" y="1141"/>
                  </a:lnTo>
                  <a:lnTo>
                    <a:pt x="114" y="1001"/>
                  </a:lnTo>
                  <a:lnTo>
                    <a:pt x="84" y="860"/>
                  </a:lnTo>
                  <a:lnTo>
                    <a:pt x="58" y="719"/>
                  </a:lnTo>
                  <a:lnTo>
                    <a:pt x="37" y="576"/>
                  </a:lnTo>
                  <a:lnTo>
                    <a:pt x="21" y="433"/>
                  </a:lnTo>
                  <a:lnTo>
                    <a:pt x="9" y="288"/>
                  </a:lnTo>
                  <a:lnTo>
                    <a:pt x="2" y="144"/>
                  </a:lnTo>
                  <a:lnTo>
                    <a:pt x="0" y="0"/>
                  </a:lnTo>
                  <a:lnTo>
                    <a:pt x="4" y="0"/>
                  </a:lnTo>
                  <a:lnTo>
                    <a:pt x="9" y="0"/>
                  </a:lnTo>
                  <a:lnTo>
                    <a:pt x="11" y="144"/>
                  </a:lnTo>
                  <a:lnTo>
                    <a:pt x="19" y="288"/>
                  </a:lnTo>
                  <a:lnTo>
                    <a:pt x="30" y="432"/>
                  </a:lnTo>
                  <a:lnTo>
                    <a:pt x="47" y="575"/>
                  </a:lnTo>
                  <a:lnTo>
                    <a:pt x="68" y="717"/>
                  </a:lnTo>
                  <a:lnTo>
                    <a:pt x="94" y="858"/>
                  </a:lnTo>
                  <a:lnTo>
                    <a:pt x="124" y="999"/>
                  </a:lnTo>
                  <a:lnTo>
                    <a:pt x="159" y="1138"/>
                  </a:lnTo>
                  <a:lnTo>
                    <a:pt x="155" y="114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auto">
            <a:xfrm>
              <a:off x="1912938" y="2195513"/>
              <a:ext cx="41275" cy="301625"/>
            </a:xfrm>
            <a:custGeom>
              <a:avLst/>
              <a:gdLst/>
              <a:ahLst/>
              <a:cxnLst>
                <a:cxn ang="0">
                  <a:pos x="4" y="1142"/>
                </a:cxn>
                <a:cxn ang="0">
                  <a:pos x="0" y="1142"/>
                </a:cxn>
                <a:cxn ang="0">
                  <a:pos x="2" y="997"/>
                </a:cxn>
                <a:cxn ang="0">
                  <a:pos x="9" y="852"/>
                </a:cxn>
                <a:cxn ang="0">
                  <a:pos x="21" y="708"/>
                </a:cxn>
                <a:cxn ang="0">
                  <a:pos x="37" y="565"/>
                </a:cxn>
                <a:cxn ang="0">
                  <a:pos x="58" y="422"/>
                </a:cxn>
                <a:cxn ang="0">
                  <a:pos x="84" y="281"/>
                </a:cxn>
                <a:cxn ang="0">
                  <a:pos x="114" y="140"/>
                </a:cxn>
                <a:cxn ang="0">
                  <a:pos x="149" y="0"/>
                </a:cxn>
                <a:cxn ang="0">
                  <a:pos x="155" y="2"/>
                </a:cxn>
                <a:cxn ang="0">
                  <a:pos x="159" y="3"/>
                </a:cxn>
                <a:cxn ang="0">
                  <a:pos x="124" y="142"/>
                </a:cxn>
                <a:cxn ang="0">
                  <a:pos x="94" y="283"/>
                </a:cxn>
                <a:cxn ang="0">
                  <a:pos x="68" y="424"/>
                </a:cxn>
                <a:cxn ang="0">
                  <a:pos x="47" y="566"/>
                </a:cxn>
                <a:cxn ang="0">
                  <a:pos x="30" y="709"/>
                </a:cxn>
                <a:cxn ang="0">
                  <a:pos x="19" y="853"/>
                </a:cxn>
                <a:cxn ang="0">
                  <a:pos x="11" y="998"/>
                </a:cxn>
                <a:cxn ang="0">
                  <a:pos x="9" y="1142"/>
                </a:cxn>
                <a:cxn ang="0">
                  <a:pos x="4" y="1142"/>
                </a:cxn>
              </a:cxnLst>
              <a:rect l="0" t="0" r="r" b="b"/>
              <a:pathLst>
                <a:path w="159" h="1142">
                  <a:moveTo>
                    <a:pt x="4" y="1142"/>
                  </a:moveTo>
                  <a:lnTo>
                    <a:pt x="0" y="1142"/>
                  </a:lnTo>
                  <a:lnTo>
                    <a:pt x="2" y="997"/>
                  </a:lnTo>
                  <a:lnTo>
                    <a:pt x="9" y="852"/>
                  </a:lnTo>
                  <a:lnTo>
                    <a:pt x="21" y="708"/>
                  </a:lnTo>
                  <a:lnTo>
                    <a:pt x="37" y="565"/>
                  </a:lnTo>
                  <a:lnTo>
                    <a:pt x="58" y="422"/>
                  </a:lnTo>
                  <a:lnTo>
                    <a:pt x="84" y="281"/>
                  </a:lnTo>
                  <a:lnTo>
                    <a:pt x="114" y="140"/>
                  </a:lnTo>
                  <a:lnTo>
                    <a:pt x="149" y="0"/>
                  </a:lnTo>
                  <a:lnTo>
                    <a:pt x="155" y="2"/>
                  </a:lnTo>
                  <a:lnTo>
                    <a:pt x="159" y="3"/>
                  </a:lnTo>
                  <a:lnTo>
                    <a:pt x="124" y="142"/>
                  </a:lnTo>
                  <a:lnTo>
                    <a:pt x="94" y="283"/>
                  </a:lnTo>
                  <a:lnTo>
                    <a:pt x="68" y="424"/>
                  </a:lnTo>
                  <a:lnTo>
                    <a:pt x="47" y="566"/>
                  </a:lnTo>
                  <a:lnTo>
                    <a:pt x="30" y="709"/>
                  </a:lnTo>
                  <a:lnTo>
                    <a:pt x="19" y="853"/>
                  </a:lnTo>
                  <a:lnTo>
                    <a:pt x="11" y="998"/>
                  </a:lnTo>
                  <a:lnTo>
                    <a:pt x="9" y="1142"/>
                  </a:lnTo>
                  <a:lnTo>
                    <a:pt x="4" y="1142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1952625" y="1914525"/>
              <a:ext cx="119063" cy="280988"/>
            </a:xfrm>
            <a:custGeom>
              <a:avLst/>
              <a:gdLst/>
              <a:ahLst/>
              <a:cxnLst>
                <a:cxn ang="0">
                  <a:pos x="6" y="1065"/>
                </a:cxn>
                <a:cxn ang="0">
                  <a:pos x="0" y="1063"/>
                </a:cxn>
                <a:cxn ang="0">
                  <a:pos x="40" y="924"/>
                </a:cxn>
                <a:cxn ang="0">
                  <a:pos x="84" y="787"/>
                </a:cxn>
                <a:cxn ang="0">
                  <a:pos x="133" y="652"/>
                </a:cxn>
                <a:cxn ang="0">
                  <a:pos x="186" y="518"/>
                </a:cxn>
                <a:cxn ang="0">
                  <a:pos x="243" y="386"/>
                </a:cxn>
                <a:cxn ang="0">
                  <a:pos x="304" y="255"/>
                </a:cxn>
                <a:cxn ang="0">
                  <a:pos x="370" y="127"/>
                </a:cxn>
                <a:cxn ang="0">
                  <a:pos x="441" y="0"/>
                </a:cxn>
                <a:cxn ang="0">
                  <a:pos x="445" y="2"/>
                </a:cxn>
                <a:cxn ang="0">
                  <a:pos x="449" y="4"/>
                </a:cxn>
                <a:cxn ang="0">
                  <a:pos x="379" y="131"/>
                </a:cxn>
                <a:cxn ang="0">
                  <a:pos x="313" y="259"/>
                </a:cxn>
                <a:cxn ang="0">
                  <a:pos x="252" y="389"/>
                </a:cxn>
                <a:cxn ang="0">
                  <a:pos x="194" y="521"/>
                </a:cxn>
                <a:cxn ang="0">
                  <a:pos x="141" y="656"/>
                </a:cxn>
                <a:cxn ang="0">
                  <a:pos x="93" y="790"/>
                </a:cxn>
                <a:cxn ang="0">
                  <a:pos x="49" y="928"/>
                </a:cxn>
                <a:cxn ang="0">
                  <a:pos x="10" y="1066"/>
                </a:cxn>
                <a:cxn ang="0">
                  <a:pos x="6" y="1065"/>
                </a:cxn>
              </a:cxnLst>
              <a:rect l="0" t="0" r="r" b="b"/>
              <a:pathLst>
                <a:path w="449" h="1066">
                  <a:moveTo>
                    <a:pt x="6" y="1065"/>
                  </a:moveTo>
                  <a:lnTo>
                    <a:pt x="0" y="1063"/>
                  </a:lnTo>
                  <a:lnTo>
                    <a:pt x="40" y="924"/>
                  </a:lnTo>
                  <a:lnTo>
                    <a:pt x="84" y="787"/>
                  </a:lnTo>
                  <a:lnTo>
                    <a:pt x="133" y="652"/>
                  </a:lnTo>
                  <a:lnTo>
                    <a:pt x="186" y="518"/>
                  </a:lnTo>
                  <a:lnTo>
                    <a:pt x="243" y="386"/>
                  </a:lnTo>
                  <a:lnTo>
                    <a:pt x="304" y="255"/>
                  </a:lnTo>
                  <a:lnTo>
                    <a:pt x="370" y="127"/>
                  </a:lnTo>
                  <a:lnTo>
                    <a:pt x="441" y="0"/>
                  </a:lnTo>
                  <a:lnTo>
                    <a:pt x="445" y="2"/>
                  </a:lnTo>
                  <a:lnTo>
                    <a:pt x="449" y="4"/>
                  </a:lnTo>
                  <a:lnTo>
                    <a:pt x="379" y="131"/>
                  </a:lnTo>
                  <a:lnTo>
                    <a:pt x="313" y="259"/>
                  </a:lnTo>
                  <a:lnTo>
                    <a:pt x="252" y="389"/>
                  </a:lnTo>
                  <a:lnTo>
                    <a:pt x="194" y="521"/>
                  </a:lnTo>
                  <a:lnTo>
                    <a:pt x="141" y="656"/>
                  </a:lnTo>
                  <a:lnTo>
                    <a:pt x="93" y="790"/>
                  </a:lnTo>
                  <a:lnTo>
                    <a:pt x="49" y="928"/>
                  </a:lnTo>
                  <a:lnTo>
                    <a:pt x="10" y="1066"/>
                  </a:lnTo>
                  <a:lnTo>
                    <a:pt x="6" y="106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2068513" y="1914525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2068513" y="1671638"/>
              <a:ext cx="187325" cy="244475"/>
            </a:xfrm>
            <a:custGeom>
              <a:avLst/>
              <a:gdLst/>
              <a:ahLst/>
              <a:cxnLst>
                <a:cxn ang="0">
                  <a:pos x="4" y="917"/>
                </a:cxn>
                <a:cxn ang="0">
                  <a:pos x="0" y="915"/>
                </a:cxn>
                <a:cxn ang="0">
                  <a:pos x="74" y="790"/>
                </a:cxn>
                <a:cxn ang="0">
                  <a:pos x="153" y="669"/>
                </a:cxn>
                <a:cxn ang="0">
                  <a:pos x="235" y="549"/>
                </a:cxn>
                <a:cxn ang="0">
                  <a:pos x="321" y="433"/>
                </a:cxn>
                <a:cxn ang="0">
                  <a:pos x="411" y="320"/>
                </a:cxn>
                <a:cxn ang="0">
                  <a:pos x="504" y="211"/>
                </a:cxn>
                <a:cxn ang="0">
                  <a:pos x="600" y="104"/>
                </a:cxn>
                <a:cxn ang="0">
                  <a:pos x="700" y="0"/>
                </a:cxn>
                <a:cxn ang="0">
                  <a:pos x="705" y="5"/>
                </a:cxn>
                <a:cxn ang="0">
                  <a:pos x="708" y="8"/>
                </a:cxn>
                <a:cxn ang="0">
                  <a:pos x="608" y="111"/>
                </a:cxn>
                <a:cxn ang="0">
                  <a:pos x="512" y="217"/>
                </a:cxn>
                <a:cxn ang="0">
                  <a:pos x="418" y="327"/>
                </a:cxn>
                <a:cxn ang="0">
                  <a:pos x="329" y="440"/>
                </a:cxn>
                <a:cxn ang="0">
                  <a:pos x="243" y="556"/>
                </a:cxn>
                <a:cxn ang="0">
                  <a:pos x="161" y="674"/>
                </a:cxn>
                <a:cxn ang="0">
                  <a:pos x="83" y="795"/>
                </a:cxn>
                <a:cxn ang="0">
                  <a:pos x="8" y="919"/>
                </a:cxn>
                <a:cxn ang="0">
                  <a:pos x="4" y="917"/>
                </a:cxn>
              </a:cxnLst>
              <a:rect l="0" t="0" r="r" b="b"/>
              <a:pathLst>
                <a:path w="708" h="919">
                  <a:moveTo>
                    <a:pt x="4" y="917"/>
                  </a:moveTo>
                  <a:lnTo>
                    <a:pt x="0" y="915"/>
                  </a:lnTo>
                  <a:lnTo>
                    <a:pt x="74" y="790"/>
                  </a:lnTo>
                  <a:lnTo>
                    <a:pt x="153" y="669"/>
                  </a:lnTo>
                  <a:lnTo>
                    <a:pt x="235" y="549"/>
                  </a:lnTo>
                  <a:lnTo>
                    <a:pt x="321" y="433"/>
                  </a:lnTo>
                  <a:lnTo>
                    <a:pt x="411" y="320"/>
                  </a:lnTo>
                  <a:lnTo>
                    <a:pt x="504" y="211"/>
                  </a:lnTo>
                  <a:lnTo>
                    <a:pt x="600" y="104"/>
                  </a:lnTo>
                  <a:lnTo>
                    <a:pt x="700" y="0"/>
                  </a:lnTo>
                  <a:lnTo>
                    <a:pt x="705" y="5"/>
                  </a:lnTo>
                  <a:lnTo>
                    <a:pt x="708" y="8"/>
                  </a:lnTo>
                  <a:lnTo>
                    <a:pt x="608" y="111"/>
                  </a:lnTo>
                  <a:lnTo>
                    <a:pt x="512" y="217"/>
                  </a:lnTo>
                  <a:lnTo>
                    <a:pt x="418" y="327"/>
                  </a:lnTo>
                  <a:lnTo>
                    <a:pt x="329" y="440"/>
                  </a:lnTo>
                  <a:lnTo>
                    <a:pt x="243" y="556"/>
                  </a:lnTo>
                  <a:lnTo>
                    <a:pt x="161" y="674"/>
                  </a:lnTo>
                  <a:lnTo>
                    <a:pt x="83" y="795"/>
                  </a:lnTo>
                  <a:lnTo>
                    <a:pt x="8" y="919"/>
                  </a:lnTo>
                  <a:lnTo>
                    <a:pt x="4" y="917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2254250" y="1487488"/>
              <a:ext cx="242888" cy="187325"/>
            </a:xfrm>
            <a:custGeom>
              <a:avLst/>
              <a:gdLst/>
              <a:ahLst/>
              <a:cxnLst>
                <a:cxn ang="0">
                  <a:pos x="5" y="705"/>
                </a:cxn>
                <a:cxn ang="0">
                  <a:pos x="0" y="700"/>
                </a:cxn>
                <a:cxn ang="0">
                  <a:pos x="104" y="601"/>
                </a:cxn>
                <a:cxn ang="0">
                  <a:pos x="211" y="504"/>
                </a:cxn>
                <a:cxn ang="0">
                  <a:pos x="320" y="411"/>
                </a:cxn>
                <a:cxn ang="0">
                  <a:pos x="433" y="321"/>
                </a:cxn>
                <a:cxn ang="0">
                  <a:pos x="549" y="235"/>
                </a:cxn>
                <a:cxn ang="0">
                  <a:pos x="668" y="153"/>
                </a:cxn>
                <a:cxn ang="0">
                  <a:pos x="790" y="75"/>
                </a:cxn>
                <a:cxn ang="0">
                  <a:pos x="915" y="0"/>
                </a:cxn>
                <a:cxn ang="0">
                  <a:pos x="917" y="4"/>
                </a:cxn>
                <a:cxn ang="0">
                  <a:pos x="919" y="8"/>
                </a:cxn>
                <a:cxn ang="0">
                  <a:pos x="795" y="83"/>
                </a:cxn>
                <a:cxn ang="0">
                  <a:pos x="674" y="161"/>
                </a:cxn>
                <a:cxn ang="0">
                  <a:pos x="556" y="243"/>
                </a:cxn>
                <a:cxn ang="0">
                  <a:pos x="440" y="329"/>
                </a:cxn>
                <a:cxn ang="0">
                  <a:pos x="327" y="418"/>
                </a:cxn>
                <a:cxn ang="0">
                  <a:pos x="217" y="512"/>
                </a:cxn>
                <a:cxn ang="0">
                  <a:pos x="111" y="608"/>
                </a:cxn>
                <a:cxn ang="0">
                  <a:pos x="8" y="708"/>
                </a:cxn>
                <a:cxn ang="0">
                  <a:pos x="5" y="705"/>
                </a:cxn>
              </a:cxnLst>
              <a:rect l="0" t="0" r="r" b="b"/>
              <a:pathLst>
                <a:path w="919" h="708">
                  <a:moveTo>
                    <a:pt x="5" y="705"/>
                  </a:moveTo>
                  <a:lnTo>
                    <a:pt x="0" y="700"/>
                  </a:lnTo>
                  <a:lnTo>
                    <a:pt x="104" y="601"/>
                  </a:lnTo>
                  <a:lnTo>
                    <a:pt x="211" y="504"/>
                  </a:lnTo>
                  <a:lnTo>
                    <a:pt x="320" y="411"/>
                  </a:lnTo>
                  <a:lnTo>
                    <a:pt x="433" y="321"/>
                  </a:lnTo>
                  <a:lnTo>
                    <a:pt x="549" y="235"/>
                  </a:lnTo>
                  <a:lnTo>
                    <a:pt x="668" y="153"/>
                  </a:lnTo>
                  <a:lnTo>
                    <a:pt x="790" y="75"/>
                  </a:lnTo>
                  <a:lnTo>
                    <a:pt x="915" y="0"/>
                  </a:lnTo>
                  <a:lnTo>
                    <a:pt x="917" y="4"/>
                  </a:lnTo>
                  <a:lnTo>
                    <a:pt x="919" y="8"/>
                  </a:lnTo>
                  <a:lnTo>
                    <a:pt x="795" y="83"/>
                  </a:lnTo>
                  <a:lnTo>
                    <a:pt x="674" y="161"/>
                  </a:lnTo>
                  <a:lnTo>
                    <a:pt x="556" y="243"/>
                  </a:lnTo>
                  <a:lnTo>
                    <a:pt x="440" y="329"/>
                  </a:lnTo>
                  <a:lnTo>
                    <a:pt x="327" y="418"/>
                  </a:lnTo>
                  <a:lnTo>
                    <a:pt x="217" y="512"/>
                  </a:lnTo>
                  <a:lnTo>
                    <a:pt x="111" y="608"/>
                  </a:lnTo>
                  <a:lnTo>
                    <a:pt x="8" y="708"/>
                  </a:lnTo>
                  <a:lnTo>
                    <a:pt x="5" y="70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2495550" y="1487488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2495550" y="1370013"/>
              <a:ext cx="282575" cy="119063"/>
            </a:xfrm>
            <a:custGeom>
              <a:avLst/>
              <a:gdLst/>
              <a:ahLst/>
              <a:cxnLst>
                <a:cxn ang="0">
                  <a:pos x="2" y="445"/>
                </a:cxn>
                <a:cxn ang="0">
                  <a:pos x="0" y="441"/>
                </a:cxn>
                <a:cxn ang="0">
                  <a:pos x="127" y="370"/>
                </a:cxn>
                <a:cxn ang="0">
                  <a:pos x="255" y="304"/>
                </a:cxn>
                <a:cxn ang="0">
                  <a:pos x="386" y="243"/>
                </a:cxn>
                <a:cxn ang="0">
                  <a:pos x="518" y="186"/>
                </a:cxn>
                <a:cxn ang="0">
                  <a:pos x="652" y="133"/>
                </a:cxn>
                <a:cxn ang="0">
                  <a:pos x="787" y="84"/>
                </a:cxn>
                <a:cxn ang="0">
                  <a:pos x="924" y="40"/>
                </a:cxn>
                <a:cxn ang="0">
                  <a:pos x="1063" y="0"/>
                </a:cxn>
                <a:cxn ang="0">
                  <a:pos x="1064" y="6"/>
                </a:cxn>
                <a:cxn ang="0">
                  <a:pos x="1066" y="10"/>
                </a:cxn>
                <a:cxn ang="0">
                  <a:pos x="928" y="49"/>
                </a:cxn>
                <a:cxn ang="0">
                  <a:pos x="790" y="94"/>
                </a:cxn>
                <a:cxn ang="0">
                  <a:pos x="656" y="141"/>
                </a:cxn>
                <a:cxn ang="0">
                  <a:pos x="521" y="194"/>
                </a:cxn>
                <a:cxn ang="0">
                  <a:pos x="389" y="252"/>
                </a:cxn>
                <a:cxn ang="0">
                  <a:pos x="259" y="313"/>
                </a:cxn>
                <a:cxn ang="0">
                  <a:pos x="131" y="379"/>
                </a:cxn>
                <a:cxn ang="0">
                  <a:pos x="4" y="449"/>
                </a:cxn>
                <a:cxn ang="0">
                  <a:pos x="2" y="445"/>
                </a:cxn>
              </a:cxnLst>
              <a:rect l="0" t="0" r="r" b="b"/>
              <a:pathLst>
                <a:path w="1066" h="449">
                  <a:moveTo>
                    <a:pt x="2" y="445"/>
                  </a:moveTo>
                  <a:lnTo>
                    <a:pt x="0" y="441"/>
                  </a:lnTo>
                  <a:lnTo>
                    <a:pt x="127" y="370"/>
                  </a:lnTo>
                  <a:lnTo>
                    <a:pt x="255" y="304"/>
                  </a:lnTo>
                  <a:lnTo>
                    <a:pt x="386" y="243"/>
                  </a:lnTo>
                  <a:lnTo>
                    <a:pt x="518" y="186"/>
                  </a:lnTo>
                  <a:lnTo>
                    <a:pt x="652" y="133"/>
                  </a:lnTo>
                  <a:lnTo>
                    <a:pt x="787" y="84"/>
                  </a:lnTo>
                  <a:lnTo>
                    <a:pt x="924" y="40"/>
                  </a:lnTo>
                  <a:lnTo>
                    <a:pt x="1063" y="0"/>
                  </a:lnTo>
                  <a:lnTo>
                    <a:pt x="1064" y="6"/>
                  </a:lnTo>
                  <a:lnTo>
                    <a:pt x="1066" y="10"/>
                  </a:lnTo>
                  <a:lnTo>
                    <a:pt x="928" y="49"/>
                  </a:lnTo>
                  <a:lnTo>
                    <a:pt x="790" y="94"/>
                  </a:lnTo>
                  <a:lnTo>
                    <a:pt x="656" y="141"/>
                  </a:lnTo>
                  <a:lnTo>
                    <a:pt x="521" y="194"/>
                  </a:lnTo>
                  <a:lnTo>
                    <a:pt x="389" y="252"/>
                  </a:lnTo>
                  <a:lnTo>
                    <a:pt x="259" y="313"/>
                  </a:lnTo>
                  <a:lnTo>
                    <a:pt x="131" y="379"/>
                  </a:lnTo>
                  <a:lnTo>
                    <a:pt x="4" y="449"/>
                  </a:lnTo>
                  <a:lnTo>
                    <a:pt x="2" y="44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2776538" y="1330325"/>
              <a:ext cx="303213" cy="42863"/>
            </a:xfrm>
            <a:custGeom>
              <a:avLst/>
              <a:gdLst/>
              <a:ahLst/>
              <a:cxnLst>
                <a:cxn ang="0">
                  <a:pos x="1" y="155"/>
                </a:cxn>
                <a:cxn ang="0">
                  <a:pos x="0" y="149"/>
                </a:cxn>
                <a:cxn ang="0">
                  <a:pos x="140" y="115"/>
                </a:cxn>
                <a:cxn ang="0">
                  <a:pos x="281" y="84"/>
                </a:cxn>
                <a:cxn ang="0">
                  <a:pos x="422" y="58"/>
                </a:cxn>
                <a:cxn ang="0">
                  <a:pos x="565" y="38"/>
                </a:cxn>
                <a:cxn ang="0">
                  <a:pos x="708" y="21"/>
                </a:cxn>
                <a:cxn ang="0">
                  <a:pos x="852" y="9"/>
                </a:cxn>
                <a:cxn ang="0">
                  <a:pos x="996" y="2"/>
                </a:cxn>
                <a:cxn ang="0">
                  <a:pos x="1141" y="0"/>
                </a:cxn>
                <a:cxn ang="0">
                  <a:pos x="1141" y="4"/>
                </a:cxn>
                <a:cxn ang="0">
                  <a:pos x="1141" y="9"/>
                </a:cxn>
                <a:cxn ang="0">
                  <a:pos x="996" y="12"/>
                </a:cxn>
                <a:cxn ang="0">
                  <a:pos x="852" y="19"/>
                </a:cxn>
                <a:cxn ang="0">
                  <a:pos x="709" y="30"/>
                </a:cxn>
                <a:cxn ang="0">
                  <a:pos x="566" y="47"/>
                </a:cxn>
                <a:cxn ang="0">
                  <a:pos x="424" y="68"/>
                </a:cxn>
                <a:cxn ang="0">
                  <a:pos x="283" y="94"/>
                </a:cxn>
                <a:cxn ang="0">
                  <a:pos x="142" y="124"/>
                </a:cxn>
                <a:cxn ang="0">
                  <a:pos x="3" y="159"/>
                </a:cxn>
                <a:cxn ang="0">
                  <a:pos x="1" y="155"/>
                </a:cxn>
              </a:cxnLst>
              <a:rect l="0" t="0" r="r" b="b"/>
              <a:pathLst>
                <a:path w="1141" h="159">
                  <a:moveTo>
                    <a:pt x="1" y="155"/>
                  </a:moveTo>
                  <a:lnTo>
                    <a:pt x="0" y="149"/>
                  </a:lnTo>
                  <a:lnTo>
                    <a:pt x="140" y="115"/>
                  </a:lnTo>
                  <a:lnTo>
                    <a:pt x="281" y="84"/>
                  </a:lnTo>
                  <a:lnTo>
                    <a:pt x="422" y="58"/>
                  </a:lnTo>
                  <a:lnTo>
                    <a:pt x="565" y="38"/>
                  </a:lnTo>
                  <a:lnTo>
                    <a:pt x="708" y="21"/>
                  </a:lnTo>
                  <a:lnTo>
                    <a:pt x="852" y="9"/>
                  </a:lnTo>
                  <a:lnTo>
                    <a:pt x="996" y="2"/>
                  </a:lnTo>
                  <a:lnTo>
                    <a:pt x="1141" y="0"/>
                  </a:lnTo>
                  <a:lnTo>
                    <a:pt x="1141" y="4"/>
                  </a:lnTo>
                  <a:lnTo>
                    <a:pt x="1141" y="9"/>
                  </a:lnTo>
                  <a:lnTo>
                    <a:pt x="996" y="12"/>
                  </a:lnTo>
                  <a:lnTo>
                    <a:pt x="852" y="19"/>
                  </a:lnTo>
                  <a:lnTo>
                    <a:pt x="709" y="30"/>
                  </a:lnTo>
                  <a:lnTo>
                    <a:pt x="566" y="47"/>
                  </a:lnTo>
                  <a:lnTo>
                    <a:pt x="424" y="68"/>
                  </a:lnTo>
                  <a:lnTo>
                    <a:pt x="283" y="94"/>
                  </a:lnTo>
                  <a:lnTo>
                    <a:pt x="142" y="124"/>
                  </a:lnTo>
                  <a:lnTo>
                    <a:pt x="3" y="159"/>
                  </a:lnTo>
                  <a:lnTo>
                    <a:pt x="1" y="15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3079750" y="1330325"/>
              <a:ext cx="1588" cy="3175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4"/>
                </a:cxn>
                <a:cxn ang="0">
                  <a:pos x="1" y="9"/>
                </a:cxn>
                <a:cxn ang="0">
                  <a:pos x="0" y="9"/>
                </a:cxn>
              </a:cxnLst>
              <a:rect l="0" t="0" r="r" b="b"/>
              <a:pathLst>
                <a:path w="1" h="9">
                  <a:moveTo>
                    <a:pt x="0" y="9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4"/>
                  </a:lnTo>
                  <a:lnTo>
                    <a:pt x="1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3084513" y="2527300"/>
              <a:ext cx="1619250" cy="15875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0" y="28"/>
                </a:cxn>
                <a:cxn ang="0">
                  <a:pos x="0" y="0"/>
                </a:cxn>
                <a:cxn ang="0">
                  <a:pos x="6120" y="0"/>
                </a:cxn>
                <a:cxn ang="0">
                  <a:pos x="6120" y="28"/>
                </a:cxn>
                <a:cxn ang="0">
                  <a:pos x="6120" y="56"/>
                </a:cxn>
                <a:cxn ang="0">
                  <a:pos x="0" y="56"/>
                </a:cxn>
              </a:cxnLst>
              <a:rect l="0" t="0" r="r" b="b"/>
              <a:pathLst>
                <a:path w="6120" h="56">
                  <a:moveTo>
                    <a:pt x="0" y="56"/>
                  </a:moveTo>
                  <a:lnTo>
                    <a:pt x="0" y="28"/>
                  </a:lnTo>
                  <a:lnTo>
                    <a:pt x="0" y="0"/>
                  </a:lnTo>
                  <a:lnTo>
                    <a:pt x="6120" y="0"/>
                  </a:lnTo>
                  <a:lnTo>
                    <a:pt x="6120" y="28"/>
                  </a:lnTo>
                  <a:lnTo>
                    <a:pt x="6120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E3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2270125" y="3035300"/>
              <a:ext cx="757238" cy="15875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0" y="28"/>
                </a:cxn>
                <a:cxn ang="0">
                  <a:pos x="0" y="0"/>
                </a:cxn>
                <a:cxn ang="0">
                  <a:pos x="2859" y="0"/>
                </a:cxn>
                <a:cxn ang="0">
                  <a:pos x="2859" y="28"/>
                </a:cxn>
                <a:cxn ang="0">
                  <a:pos x="2859" y="56"/>
                </a:cxn>
                <a:cxn ang="0">
                  <a:pos x="0" y="56"/>
                </a:cxn>
              </a:cxnLst>
              <a:rect l="0" t="0" r="r" b="b"/>
              <a:pathLst>
                <a:path w="2859" h="56">
                  <a:moveTo>
                    <a:pt x="0" y="56"/>
                  </a:moveTo>
                  <a:lnTo>
                    <a:pt x="0" y="28"/>
                  </a:lnTo>
                  <a:lnTo>
                    <a:pt x="0" y="0"/>
                  </a:lnTo>
                  <a:lnTo>
                    <a:pt x="2859" y="0"/>
                  </a:lnTo>
                  <a:lnTo>
                    <a:pt x="2859" y="28"/>
                  </a:lnTo>
                  <a:lnTo>
                    <a:pt x="2859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E3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Freeform 53"/>
            <p:cNvSpPr>
              <a:spLocks/>
            </p:cNvSpPr>
            <p:nvPr/>
          </p:nvSpPr>
          <p:spPr bwMode="auto">
            <a:xfrm>
              <a:off x="1681163" y="3000375"/>
              <a:ext cx="595313" cy="85725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2246" y="0"/>
                </a:cxn>
                <a:cxn ang="0">
                  <a:pos x="2216" y="10"/>
                </a:cxn>
                <a:cxn ang="0">
                  <a:pos x="2189" y="21"/>
                </a:cxn>
                <a:cxn ang="0">
                  <a:pos x="2164" y="31"/>
                </a:cxn>
                <a:cxn ang="0">
                  <a:pos x="2141" y="41"/>
                </a:cxn>
                <a:cxn ang="0">
                  <a:pos x="2119" y="51"/>
                </a:cxn>
                <a:cxn ang="0">
                  <a:pos x="2099" y="61"/>
                </a:cxn>
                <a:cxn ang="0">
                  <a:pos x="2081" y="72"/>
                </a:cxn>
                <a:cxn ang="0">
                  <a:pos x="2066" y="82"/>
                </a:cxn>
                <a:cxn ang="0">
                  <a:pos x="2050" y="91"/>
                </a:cxn>
                <a:cxn ang="0">
                  <a:pos x="2039" y="102"/>
                </a:cxn>
                <a:cxn ang="0">
                  <a:pos x="2029" y="112"/>
                </a:cxn>
                <a:cxn ang="0">
                  <a:pos x="2020" y="123"/>
                </a:cxn>
                <a:cxn ang="0">
                  <a:pos x="2014" y="133"/>
                </a:cxn>
                <a:cxn ang="0">
                  <a:pos x="2008" y="142"/>
                </a:cxn>
                <a:cxn ang="0">
                  <a:pos x="2006" y="153"/>
                </a:cxn>
                <a:cxn ang="0">
                  <a:pos x="2005" y="163"/>
                </a:cxn>
                <a:cxn ang="0">
                  <a:pos x="2006" y="173"/>
                </a:cxn>
                <a:cxn ang="0">
                  <a:pos x="2008" y="184"/>
                </a:cxn>
                <a:cxn ang="0">
                  <a:pos x="2014" y="193"/>
                </a:cxn>
                <a:cxn ang="0">
                  <a:pos x="2020" y="204"/>
                </a:cxn>
                <a:cxn ang="0">
                  <a:pos x="2029" y="214"/>
                </a:cxn>
                <a:cxn ang="0">
                  <a:pos x="2039" y="224"/>
                </a:cxn>
                <a:cxn ang="0">
                  <a:pos x="2050" y="235"/>
                </a:cxn>
                <a:cxn ang="0">
                  <a:pos x="2066" y="244"/>
                </a:cxn>
                <a:cxn ang="0">
                  <a:pos x="2081" y="254"/>
                </a:cxn>
                <a:cxn ang="0">
                  <a:pos x="2099" y="265"/>
                </a:cxn>
                <a:cxn ang="0">
                  <a:pos x="2119" y="275"/>
                </a:cxn>
                <a:cxn ang="0">
                  <a:pos x="2141" y="285"/>
                </a:cxn>
                <a:cxn ang="0">
                  <a:pos x="2164" y="295"/>
                </a:cxn>
                <a:cxn ang="0">
                  <a:pos x="2189" y="305"/>
                </a:cxn>
                <a:cxn ang="0">
                  <a:pos x="2216" y="316"/>
                </a:cxn>
                <a:cxn ang="0">
                  <a:pos x="2246" y="326"/>
                </a:cxn>
                <a:cxn ang="0">
                  <a:pos x="0" y="163"/>
                </a:cxn>
              </a:cxnLst>
              <a:rect l="0" t="0" r="r" b="b"/>
              <a:pathLst>
                <a:path w="2246" h="326">
                  <a:moveTo>
                    <a:pt x="0" y="163"/>
                  </a:moveTo>
                  <a:lnTo>
                    <a:pt x="2246" y="0"/>
                  </a:lnTo>
                  <a:lnTo>
                    <a:pt x="2216" y="10"/>
                  </a:lnTo>
                  <a:lnTo>
                    <a:pt x="2189" y="21"/>
                  </a:lnTo>
                  <a:lnTo>
                    <a:pt x="2164" y="31"/>
                  </a:lnTo>
                  <a:lnTo>
                    <a:pt x="2141" y="41"/>
                  </a:lnTo>
                  <a:lnTo>
                    <a:pt x="2119" y="51"/>
                  </a:lnTo>
                  <a:lnTo>
                    <a:pt x="2099" y="61"/>
                  </a:lnTo>
                  <a:lnTo>
                    <a:pt x="2081" y="72"/>
                  </a:lnTo>
                  <a:lnTo>
                    <a:pt x="2066" y="82"/>
                  </a:lnTo>
                  <a:lnTo>
                    <a:pt x="2050" y="91"/>
                  </a:lnTo>
                  <a:lnTo>
                    <a:pt x="2039" y="102"/>
                  </a:lnTo>
                  <a:lnTo>
                    <a:pt x="2029" y="112"/>
                  </a:lnTo>
                  <a:lnTo>
                    <a:pt x="2020" y="123"/>
                  </a:lnTo>
                  <a:lnTo>
                    <a:pt x="2014" y="133"/>
                  </a:lnTo>
                  <a:lnTo>
                    <a:pt x="2008" y="142"/>
                  </a:lnTo>
                  <a:lnTo>
                    <a:pt x="2006" y="153"/>
                  </a:lnTo>
                  <a:lnTo>
                    <a:pt x="2005" y="163"/>
                  </a:lnTo>
                  <a:lnTo>
                    <a:pt x="2006" y="173"/>
                  </a:lnTo>
                  <a:lnTo>
                    <a:pt x="2008" y="184"/>
                  </a:lnTo>
                  <a:lnTo>
                    <a:pt x="2014" y="193"/>
                  </a:lnTo>
                  <a:lnTo>
                    <a:pt x="2020" y="204"/>
                  </a:lnTo>
                  <a:lnTo>
                    <a:pt x="2029" y="214"/>
                  </a:lnTo>
                  <a:lnTo>
                    <a:pt x="2039" y="224"/>
                  </a:lnTo>
                  <a:lnTo>
                    <a:pt x="2050" y="235"/>
                  </a:lnTo>
                  <a:lnTo>
                    <a:pt x="2066" y="244"/>
                  </a:lnTo>
                  <a:lnTo>
                    <a:pt x="2081" y="254"/>
                  </a:lnTo>
                  <a:lnTo>
                    <a:pt x="2099" y="265"/>
                  </a:lnTo>
                  <a:lnTo>
                    <a:pt x="2119" y="275"/>
                  </a:lnTo>
                  <a:lnTo>
                    <a:pt x="2141" y="285"/>
                  </a:lnTo>
                  <a:lnTo>
                    <a:pt x="2164" y="295"/>
                  </a:lnTo>
                  <a:lnTo>
                    <a:pt x="2189" y="305"/>
                  </a:lnTo>
                  <a:lnTo>
                    <a:pt x="2216" y="316"/>
                  </a:lnTo>
                  <a:lnTo>
                    <a:pt x="2246" y="326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E3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4267200" y="2489200"/>
              <a:ext cx="533400" cy="101600"/>
            </a:xfrm>
            <a:custGeom>
              <a:avLst/>
              <a:gdLst/>
              <a:ahLst/>
              <a:cxnLst>
                <a:cxn ang="0">
                  <a:pos x="11061" y="0"/>
                </a:cxn>
                <a:cxn ang="0">
                  <a:pos x="10918" y="9"/>
                </a:cxn>
                <a:cxn ang="0">
                  <a:pos x="10783" y="20"/>
                </a:cxn>
                <a:cxn ang="0">
                  <a:pos x="10659" y="30"/>
                </a:cxn>
                <a:cxn ang="0">
                  <a:pos x="10543" y="41"/>
                </a:cxn>
                <a:cxn ang="0">
                  <a:pos x="10436" y="50"/>
                </a:cxn>
                <a:cxn ang="0">
                  <a:pos x="10339" y="60"/>
                </a:cxn>
                <a:cxn ang="0">
                  <a:pos x="10251" y="71"/>
                </a:cxn>
                <a:cxn ang="0">
                  <a:pos x="10172" y="81"/>
                </a:cxn>
                <a:cxn ang="0">
                  <a:pos x="10102" y="91"/>
                </a:cxn>
                <a:cxn ang="0">
                  <a:pos x="10043" y="101"/>
                </a:cxn>
                <a:cxn ang="0">
                  <a:pos x="9992" y="111"/>
                </a:cxn>
                <a:cxn ang="0">
                  <a:pos x="9950" y="122"/>
                </a:cxn>
                <a:cxn ang="0">
                  <a:pos x="9918" y="132"/>
                </a:cxn>
                <a:cxn ang="0">
                  <a:pos x="9894" y="142"/>
                </a:cxn>
                <a:cxn ang="0">
                  <a:pos x="9881" y="152"/>
                </a:cxn>
                <a:cxn ang="0">
                  <a:pos x="9876" y="162"/>
                </a:cxn>
                <a:cxn ang="0">
                  <a:pos x="9881" y="172"/>
                </a:cxn>
                <a:cxn ang="0">
                  <a:pos x="9894" y="183"/>
                </a:cxn>
                <a:cxn ang="0">
                  <a:pos x="9918" y="193"/>
                </a:cxn>
                <a:cxn ang="0">
                  <a:pos x="9950" y="203"/>
                </a:cxn>
                <a:cxn ang="0">
                  <a:pos x="9992" y="213"/>
                </a:cxn>
                <a:cxn ang="0">
                  <a:pos x="10043" y="223"/>
                </a:cxn>
                <a:cxn ang="0">
                  <a:pos x="10102" y="234"/>
                </a:cxn>
                <a:cxn ang="0">
                  <a:pos x="10172" y="244"/>
                </a:cxn>
                <a:cxn ang="0">
                  <a:pos x="10251" y="253"/>
                </a:cxn>
                <a:cxn ang="0">
                  <a:pos x="10339" y="264"/>
                </a:cxn>
                <a:cxn ang="0">
                  <a:pos x="10436" y="274"/>
                </a:cxn>
                <a:cxn ang="0">
                  <a:pos x="10543" y="285"/>
                </a:cxn>
                <a:cxn ang="0">
                  <a:pos x="10659" y="295"/>
                </a:cxn>
                <a:cxn ang="0">
                  <a:pos x="10783" y="304"/>
                </a:cxn>
                <a:cxn ang="0">
                  <a:pos x="10918" y="315"/>
                </a:cxn>
                <a:cxn ang="0">
                  <a:pos x="11061" y="325"/>
                </a:cxn>
              </a:cxnLst>
              <a:rect l="0" t="0" r="r" b="b"/>
              <a:pathLst>
                <a:path w="11061" h="325">
                  <a:moveTo>
                    <a:pt x="0" y="162"/>
                  </a:moveTo>
                  <a:lnTo>
                    <a:pt x="11061" y="0"/>
                  </a:lnTo>
                  <a:lnTo>
                    <a:pt x="10988" y="5"/>
                  </a:lnTo>
                  <a:lnTo>
                    <a:pt x="10918" y="9"/>
                  </a:lnTo>
                  <a:lnTo>
                    <a:pt x="10850" y="15"/>
                  </a:lnTo>
                  <a:lnTo>
                    <a:pt x="10783" y="20"/>
                  </a:lnTo>
                  <a:lnTo>
                    <a:pt x="10719" y="24"/>
                  </a:lnTo>
                  <a:lnTo>
                    <a:pt x="10659" y="30"/>
                  </a:lnTo>
                  <a:lnTo>
                    <a:pt x="10599" y="35"/>
                  </a:lnTo>
                  <a:lnTo>
                    <a:pt x="10543" y="41"/>
                  </a:lnTo>
                  <a:lnTo>
                    <a:pt x="10488" y="45"/>
                  </a:lnTo>
                  <a:lnTo>
                    <a:pt x="10436" y="50"/>
                  </a:lnTo>
                  <a:lnTo>
                    <a:pt x="10386" y="56"/>
                  </a:lnTo>
                  <a:lnTo>
                    <a:pt x="10339" y="60"/>
                  </a:lnTo>
                  <a:lnTo>
                    <a:pt x="10293" y="66"/>
                  </a:lnTo>
                  <a:lnTo>
                    <a:pt x="10251" y="71"/>
                  </a:lnTo>
                  <a:lnTo>
                    <a:pt x="10211" y="75"/>
                  </a:lnTo>
                  <a:lnTo>
                    <a:pt x="10172" y="81"/>
                  </a:lnTo>
                  <a:lnTo>
                    <a:pt x="10136" y="86"/>
                  </a:lnTo>
                  <a:lnTo>
                    <a:pt x="10102" y="91"/>
                  </a:lnTo>
                  <a:lnTo>
                    <a:pt x="10072" y="96"/>
                  </a:lnTo>
                  <a:lnTo>
                    <a:pt x="10043" y="101"/>
                  </a:lnTo>
                  <a:lnTo>
                    <a:pt x="10015" y="106"/>
                  </a:lnTo>
                  <a:lnTo>
                    <a:pt x="9992" y="111"/>
                  </a:lnTo>
                  <a:lnTo>
                    <a:pt x="9970" y="117"/>
                  </a:lnTo>
                  <a:lnTo>
                    <a:pt x="9950" y="122"/>
                  </a:lnTo>
                  <a:lnTo>
                    <a:pt x="9933" y="126"/>
                  </a:lnTo>
                  <a:lnTo>
                    <a:pt x="9918" y="132"/>
                  </a:lnTo>
                  <a:lnTo>
                    <a:pt x="9905" y="137"/>
                  </a:lnTo>
                  <a:lnTo>
                    <a:pt x="9894" y="142"/>
                  </a:lnTo>
                  <a:lnTo>
                    <a:pt x="9886" y="147"/>
                  </a:lnTo>
                  <a:lnTo>
                    <a:pt x="9881" y="152"/>
                  </a:lnTo>
                  <a:lnTo>
                    <a:pt x="9877" y="157"/>
                  </a:lnTo>
                  <a:lnTo>
                    <a:pt x="9876" y="162"/>
                  </a:lnTo>
                  <a:lnTo>
                    <a:pt x="9877" y="168"/>
                  </a:lnTo>
                  <a:lnTo>
                    <a:pt x="9881" y="172"/>
                  </a:lnTo>
                  <a:lnTo>
                    <a:pt x="9886" y="177"/>
                  </a:lnTo>
                  <a:lnTo>
                    <a:pt x="9894" y="183"/>
                  </a:lnTo>
                  <a:lnTo>
                    <a:pt x="9905" y="187"/>
                  </a:lnTo>
                  <a:lnTo>
                    <a:pt x="9918" y="193"/>
                  </a:lnTo>
                  <a:lnTo>
                    <a:pt x="9933" y="198"/>
                  </a:lnTo>
                  <a:lnTo>
                    <a:pt x="9950" y="203"/>
                  </a:lnTo>
                  <a:lnTo>
                    <a:pt x="9970" y="208"/>
                  </a:lnTo>
                  <a:lnTo>
                    <a:pt x="9992" y="213"/>
                  </a:lnTo>
                  <a:lnTo>
                    <a:pt x="10015" y="219"/>
                  </a:lnTo>
                  <a:lnTo>
                    <a:pt x="10043" y="223"/>
                  </a:lnTo>
                  <a:lnTo>
                    <a:pt x="10072" y="228"/>
                  </a:lnTo>
                  <a:lnTo>
                    <a:pt x="10102" y="234"/>
                  </a:lnTo>
                  <a:lnTo>
                    <a:pt x="10136" y="238"/>
                  </a:lnTo>
                  <a:lnTo>
                    <a:pt x="10172" y="244"/>
                  </a:lnTo>
                  <a:lnTo>
                    <a:pt x="10211" y="249"/>
                  </a:lnTo>
                  <a:lnTo>
                    <a:pt x="10251" y="253"/>
                  </a:lnTo>
                  <a:lnTo>
                    <a:pt x="10293" y="259"/>
                  </a:lnTo>
                  <a:lnTo>
                    <a:pt x="10339" y="264"/>
                  </a:lnTo>
                  <a:lnTo>
                    <a:pt x="10386" y="268"/>
                  </a:lnTo>
                  <a:lnTo>
                    <a:pt x="10436" y="274"/>
                  </a:lnTo>
                  <a:lnTo>
                    <a:pt x="10488" y="279"/>
                  </a:lnTo>
                  <a:lnTo>
                    <a:pt x="10543" y="285"/>
                  </a:lnTo>
                  <a:lnTo>
                    <a:pt x="10599" y="289"/>
                  </a:lnTo>
                  <a:lnTo>
                    <a:pt x="10659" y="295"/>
                  </a:lnTo>
                  <a:lnTo>
                    <a:pt x="10719" y="300"/>
                  </a:lnTo>
                  <a:lnTo>
                    <a:pt x="10783" y="304"/>
                  </a:lnTo>
                  <a:lnTo>
                    <a:pt x="10850" y="310"/>
                  </a:lnTo>
                  <a:lnTo>
                    <a:pt x="10918" y="315"/>
                  </a:lnTo>
                  <a:lnTo>
                    <a:pt x="10988" y="319"/>
                  </a:lnTo>
                  <a:lnTo>
                    <a:pt x="11061" y="325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val="E3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Freeform 55"/>
            <p:cNvSpPr>
              <a:spLocks/>
            </p:cNvSpPr>
            <p:nvPr/>
          </p:nvSpPr>
          <p:spPr bwMode="auto">
            <a:xfrm>
              <a:off x="299878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0" name="Freeform 56"/>
            <p:cNvSpPr>
              <a:spLocks/>
            </p:cNvSpPr>
            <p:nvPr/>
          </p:nvSpPr>
          <p:spPr bwMode="auto">
            <a:xfrm>
              <a:off x="301783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Freeform 57"/>
            <p:cNvSpPr>
              <a:spLocks/>
            </p:cNvSpPr>
            <p:nvPr/>
          </p:nvSpPr>
          <p:spPr bwMode="auto">
            <a:xfrm>
              <a:off x="303688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Freeform 58"/>
            <p:cNvSpPr>
              <a:spLocks/>
            </p:cNvSpPr>
            <p:nvPr/>
          </p:nvSpPr>
          <p:spPr bwMode="auto">
            <a:xfrm>
              <a:off x="3055938" y="3046413"/>
              <a:ext cx="9525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Freeform 59"/>
            <p:cNvSpPr>
              <a:spLocks/>
            </p:cNvSpPr>
            <p:nvPr/>
          </p:nvSpPr>
          <p:spPr bwMode="auto">
            <a:xfrm>
              <a:off x="3073400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4" name="Freeform 60"/>
            <p:cNvSpPr>
              <a:spLocks/>
            </p:cNvSpPr>
            <p:nvPr/>
          </p:nvSpPr>
          <p:spPr bwMode="auto">
            <a:xfrm>
              <a:off x="3092450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5" name="Freeform 61"/>
            <p:cNvSpPr>
              <a:spLocks/>
            </p:cNvSpPr>
            <p:nvPr/>
          </p:nvSpPr>
          <p:spPr bwMode="auto">
            <a:xfrm>
              <a:off x="3111500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6" name="Freeform 62"/>
            <p:cNvSpPr>
              <a:spLocks/>
            </p:cNvSpPr>
            <p:nvPr/>
          </p:nvSpPr>
          <p:spPr bwMode="auto">
            <a:xfrm>
              <a:off x="3130550" y="3046413"/>
              <a:ext cx="9525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7" name="Freeform 63"/>
            <p:cNvSpPr>
              <a:spLocks/>
            </p:cNvSpPr>
            <p:nvPr/>
          </p:nvSpPr>
          <p:spPr bwMode="auto">
            <a:xfrm>
              <a:off x="3148013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8" name="Freeform 64"/>
            <p:cNvSpPr>
              <a:spLocks/>
            </p:cNvSpPr>
            <p:nvPr/>
          </p:nvSpPr>
          <p:spPr bwMode="auto">
            <a:xfrm>
              <a:off x="3167063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9" name="Freeform 65"/>
            <p:cNvSpPr>
              <a:spLocks/>
            </p:cNvSpPr>
            <p:nvPr/>
          </p:nvSpPr>
          <p:spPr bwMode="auto">
            <a:xfrm>
              <a:off x="3186113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0" name="Freeform 66"/>
            <p:cNvSpPr>
              <a:spLocks/>
            </p:cNvSpPr>
            <p:nvPr/>
          </p:nvSpPr>
          <p:spPr bwMode="auto">
            <a:xfrm>
              <a:off x="3205163" y="3046413"/>
              <a:ext cx="9525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1" name="Freeform 67"/>
            <p:cNvSpPr>
              <a:spLocks/>
            </p:cNvSpPr>
            <p:nvPr/>
          </p:nvSpPr>
          <p:spPr bwMode="auto">
            <a:xfrm>
              <a:off x="3222625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2" name="Freeform 68"/>
            <p:cNvSpPr>
              <a:spLocks/>
            </p:cNvSpPr>
            <p:nvPr/>
          </p:nvSpPr>
          <p:spPr bwMode="auto">
            <a:xfrm>
              <a:off x="3241675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3" name="Freeform 69"/>
            <p:cNvSpPr>
              <a:spLocks/>
            </p:cNvSpPr>
            <p:nvPr/>
          </p:nvSpPr>
          <p:spPr bwMode="auto">
            <a:xfrm>
              <a:off x="3260725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4" name="Freeform 70"/>
            <p:cNvSpPr>
              <a:spLocks/>
            </p:cNvSpPr>
            <p:nvPr/>
          </p:nvSpPr>
          <p:spPr bwMode="auto">
            <a:xfrm>
              <a:off x="3279775" y="3046413"/>
              <a:ext cx="9525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" name="Freeform 71"/>
            <p:cNvSpPr>
              <a:spLocks/>
            </p:cNvSpPr>
            <p:nvPr/>
          </p:nvSpPr>
          <p:spPr bwMode="auto">
            <a:xfrm>
              <a:off x="329723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6" name="Freeform 72"/>
            <p:cNvSpPr>
              <a:spLocks/>
            </p:cNvSpPr>
            <p:nvPr/>
          </p:nvSpPr>
          <p:spPr bwMode="auto">
            <a:xfrm>
              <a:off x="331628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7" name="Freeform 73"/>
            <p:cNvSpPr>
              <a:spLocks/>
            </p:cNvSpPr>
            <p:nvPr/>
          </p:nvSpPr>
          <p:spPr bwMode="auto">
            <a:xfrm>
              <a:off x="333533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8" name="Freeform 74"/>
            <p:cNvSpPr>
              <a:spLocks/>
            </p:cNvSpPr>
            <p:nvPr/>
          </p:nvSpPr>
          <p:spPr bwMode="auto">
            <a:xfrm>
              <a:off x="335438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3371850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0" name="Freeform 76"/>
            <p:cNvSpPr>
              <a:spLocks/>
            </p:cNvSpPr>
            <p:nvPr/>
          </p:nvSpPr>
          <p:spPr bwMode="auto">
            <a:xfrm>
              <a:off x="3390900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1" name="Freeform 77"/>
            <p:cNvSpPr>
              <a:spLocks/>
            </p:cNvSpPr>
            <p:nvPr/>
          </p:nvSpPr>
          <p:spPr bwMode="auto">
            <a:xfrm>
              <a:off x="3409950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2" name="Freeform 78"/>
            <p:cNvSpPr>
              <a:spLocks/>
            </p:cNvSpPr>
            <p:nvPr/>
          </p:nvSpPr>
          <p:spPr bwMode="auto">
            <a:xfrm>
              <a:off x="3429000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3" name="Freeform 79"/>
            <p:cNvSpPr>
              <a:spLocks/>
            </p:cNvSpPr>
            <p:nvPr/>
          </p:nvSpPr>
          <p:spPr bwMode="auto">
            <a:xfrm>
              <a:off x="3446463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4" name="Freeform 80"/>
            <p:cNvSpPr>
              <a:spLocks/>
            </p:cNvSpPr>
            <p:nvPr/>
          </p:nvSpPr>
          <p:spPr bwMode="auto">
            <a:xfrm>
              <a:off x="3465513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5" name="Freeform 81"/>
            <p:cNvSpPr>
              <a:spLocks/>
            </p:cNvSpPr>
            <p:nvPr/>
          </p:nvSpPr>
          <p:spPr bwMode="auto">
            <a:xfrm>
              <a:off x="3484563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" name="Freeform 82"/>
            <p:cNvSpPr>
              <a:spLocks/>
            </p:cNvSpPr>
            <p:nvPr/>
          </p:nvSpPr>
          <p:spPr bwMode="auto">
            <a:xfrm>
              <a:off x="3503613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" name="Freeform 83"/>
            <p:cNvSpPr>
              <a:spLocks/>
            </p:cNvSpPr>
            <p:nvPr/>
          </p:nvSpPr>
          <p:spPr bwMode="auto">
            <a:xfrm>
              <a:off x="3521075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8" name="Freeform 84"/>
            <p:cNvSpPr>
              <a:spLocks/>
            </p:cNvSpPr>
            <p:nvPr/>
          </p:nvSpPr>
          <p:spPr bwMode="auto">
            <a:xfrm>
              <a:off x="3540125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Freeform 85"/>
            <p:cNvSpPr>
              <a:spLocks/>
            </p:cNvSpPr>
            <p:nvPr/>
          </p:nvSpPr>
          <p:spPr bwMode="auto">
            <a:xfrm>
              <a:off x="3559175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" name="Freeform 86"/>
            <p:cNvSpPr>
              <a:spLocks/>
            </p:cNvSpPr>
            <p:nvPr/>
          </p:nvSpPr>
          <p:spPr bwMode="auto">
            <a:xfrm>
              <a:off x="3578225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1" name="Freeform 87"/>
            <p:cNvSpPr>
              <a:spLocks/>
            </p:cNvSpPr>
            <p:nvPr/>
          </p:nvSpPr>
          <p:spPr bwMode="auto">
            <a:xfrm>
              <a:off x="359568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2" name="Freeform 88"/>
            <p:cNvSpPr>
              <a:spLocks/>
            </p:cNvSpPr>
            <p:nvPr/>
          </p:nvSpPr>
          <p:spPr bwMode="auto">
            <a:xfrm>
              <a:off x="361473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3" name="Freeform 89"/>
            <p:cNvSpPr>
              <a:spLocks/>
            </p:cNvSpPr>
            <p:nvPr/>
          </p:nvSpPr>
          <p:spPr bwMode="auto">
            <a:xfrm>
              <a:off x="363378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4" name="Freeform 90"/>
            <p:cNvSpPr>
              <a:spLocks/>
            </p:cNvSpPr>
            <p:nvPr/>
          </p:nvSpPr>
          <p:spPr bwMode="auto">
            <a:xfrm>
              <a:off x="365283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5" name="Freeform 91"/>
            <p:cNvSpPr>
              <a:spLocks/>
            </p:cNvSpPr>
            <p:nvPr/>
          </p:nvSpPr>
          <p:spPr bwMode="auto">
            <a:xfrm>
              <a:off x="3670300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6" name="Freeform 92"/>
            <p:cNvSpPr>
              <a:spLocks/>
            </p:cNvSpPr>
            <p:nvPr/>
          </p:nvSpPr>
          <p:spPr bwMode="auto">
            <a:xfrm>
              <a:off x="3689350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7" name="Freeform 93"/>
            <p:cNvSpPr>
              <a:spLocks/>
            </p:cNvSpPr>
            <p:nvPr/>
          </p:nvSpPr>
          <p:spPr bwMode="auto">
            <a:xfrm>
              <a:off x="3708400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8" name="Freeform 94"/>
            <p:cNvSpPr>
              <a:spLocks/>
            </p:cNvSpPr>
            <p:nvPr/>
          </p:nvSpPr>
          <p:spPr bwMode="auto">
            <a:xfrm>
              <a:off x="3727450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9" name="Freeform 95"/>
            <p:cNvSpPr>
              <a:spLocks/>
            </p:cNvSpPr>
            <p:nvPr/>
          </p:nvSpPr>
          <p:spPr bwMode="auto">
            <a:xfrm>
              <a:off x="3744913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0" name="Freeform 96"/>
            <p:cNvSpPr>
              <a:spLocks/>
            </p:cNvSpPr>
            <p:nvPr/>
          </p:nvSpPr>
          <p:spPr bwMode="auto">
            <a:xfrm>
              <a:off x="3763963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1" name="Freeform 97"/>
            <p:cNvSpPr>
              <a:spLocks/>
            </p:cNvSpPr>
            <p:nvPr/>
          </p:nvSpPr>
          <p:spPr bwMode="auto">
            <a:xfrm>
              <a:off x="3783013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2" name="Freeform 98"/>
            <p:cNvSpPr>
              <a:spLocks/>
            </p:cNvSpPr>
            <p:nvPr/>
          </p:nvSpPr>
          <p:spPr bwMode="auto">
            <a:xfrm>
              <a:off x="3802063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3" name="Freeform 99"/>
            <p:cNvSpPr>
              <a:spLocks/>
            </p:cNvSpPr>
            <p:nvPr/>
          </p:nvSpPr>
          <p:spPr bwMode="auto">
            <a:xfrm>
              <a:off x="3819525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4" name="Freeform 100"/>
            <p:cNvSpPr>
              <a:spLocks/>
            </p:cNvSpPr>
            <p:nvPr/>
          </p:nvSpPr>
          <p:spPr bwMode="auto">
            <a:xfrm>
              <a:off x="3838575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5" name="Freeform 101"/>
            <p:cNvSpPr>
              <a:spLocks/>
            </p:cNvSpPr>
            <p:nvPr/>
          </p:nvSpPr>
          <p:spPr bwMode="auto">
            <a:xfrm>
              <a:off x="3857625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6" name="Freeform 102"/>
            <p:cNvSpPr>
              <a:spLocks/>
            </p:cNvSpPr>
            <p:nvPr/>
          </p:nvSpPr>
          <p:spPr bwMode="auto">
            <a:xfrm>
              <a:off x="3876675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7" name="Freeform 103"/>
            <p:cNvSpPr>
              <a:spLocks/>
            </p:cNvSpPr>
            <p:nvPr/>
          </p:nvSpPr>
          <p:spPr bwMode="auto">
            <a:xfrm>
              <a:off x="389413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4"/>
                </a:cxn>
                <a:cxn ang="0">
                  <a:pos x="42" y="10"/>
                </a:cxn>
                <a:cxn ang="0">
                  <a:pos x="0" y="10"/>
                </a:cxn>
              </a:cxnLst>
              <a:rect l="0" t="0" r="r" b="b"/>
              <a:pathLst>
                <a:path w="42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2" y="4"/>
                  </a:lnTo>
                  <a:lnTo>
                    <a:pt x="4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8" name="Freeform 104"/>
            <p:cNvSpPr>
              <a:spLocks/>
            </p:cNvSpPr>
            <p:nvPr/>
          </p:nvSpPr>
          <p:spPr bwMode="auto">
            <a:xfrm>
              <a:off x="3913188" y="3046413"/>
              <a:ext cx="11113" cy="31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41" y="10"/>
                </a:cxn>
                <a:cxn ang="0">
                  <a:pos x="0" y="10"/>
                </a:cxn>
              </a:cxnLst>
              <a:rect l="0" t="0" r="r" b="b"/>
              <a:pathLst>
                <a:path w="41" h="10">
                  <a:moveTo>
                    <a:pt x="0" y="10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9" name="Freeform 105"/>
            <p:cNvSpPr>
              <a:spLocks/>
            </p:cNvSpPr>
            <p:nvPr/>
          </p:nvSpPr>
          <p:spPr bwMode="auto">
            <a:xfrm>
              <a:off x="3016250" y="2536825"/>
              <a:ext cx="76200" cy="509588"/>
            </a:xfrm>
            <a:custGeom>
              <a:avLst/>
              <a:gdLst/>
              <a:ahLst/>
              <a:cxnLst>
                <a:cxn ang="0">
                  <a:pos x="57" y="1926"/>
                </a:cxn>
                <a:cxn ang="0">
                  <a:pos x="29" y="1923"/>
                </a:cxn>
                <a:cxn ang="0">
                  <a:pos x="0" y="1919"/>
                </a:cxn>
                <a:cxn ang="0">
                  <a:pos x="227" y="0"/>
                </a:cxn>
                <a:cxn ang="0">
                  <a:pos x="255" y="4"/>
                </a:cxn>
                <a:cxn ang="0">
                  <a:pos x="283" y="7"/>
                </a:cxn>
                <a:cxn ang="0">
                  <a:pos x="57" y="1926"/>
                </a:cxn>
              </a:cxnLst>
              <a:rect l="0" t="0" r="r" b="b"/>
              <a:pathLst>
                <a:path w="283" h="1926">
                  <a:moveTo>
                    <a:pt x="57" y="1926"/>
                  </a:moveTo>
                  <a:lnTo>
                    <a:pt x="29" y="1923"/>
                  </a:lnTo>
                  <a:lnTo>
                    <a:pt x="0" y="1919"/>
                  </a:lnTo>
                  <a:lnTo>
                    <a:pt x="227" y="0"/>
                  </a:lnTo>
                  <a:lnTo>
                    <a:pt x="255" y="4"/>
                  </a:lnTo>
                  <a:lnTo>
                    <a:pt x="283" y="7"/>
                  </a:lnTo>
                  <a:lnTo>
                    <a:pt x="57" y="1926"/>
                  </a:lnTo>
                  <a:close/>
                </a:path>
              </a:pathLst>
            </a:custGeom>
            <a:solidFill>
              <a:srgbClr val="E3001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" name="Freeform 106"/>
            <p:cNvSpPr>
              <a:spLocks/>
            </p:cNvSpPr>
            <p:nvPr/>
          </p:nvSpPr>
          <p:spPr bwMode="auto">
            <a:xfrm>
              <a:off x="3644900" y="2536825"/>
              <a:ext cx="3175" cy="511175"/>
            </a:xfrm>
            <a:custGeom>
              <a:avLst/>
              <a:gdLst/>
              <a:ahLst/>
              <a:cxnLst>
                <a:cxn ang="0">
                  <a:pos x="10" y="1935"/>
                </a:cxn>
                <a:cxn ang="0">
                  <a:pos x="4" y="1935"/>
                </a:cxn>
                <a:cxn ang="0">
                  <a:pos x="0" y="1935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0" y="0"/>
                </a:cxn>
                <a:cxn ang="0">
                  <a:pos x="10" y="1935"/>
                </a:cxn>
              </a:cxnLst>
              <a:rect l="0" t="0" r="r" b="b"/>
              <a:pathLst>
                <a:path w="10" h="1935">
                  <a:moveTo>
                    <a:pt x="10" y="1935"/>
                  </a:moveTo>
                  <a:lnTo>
                    <a:pt x="4" y="1935"/>
                  </a:lnTo>
                  <a:lnTo>
                    <a:pt x="0" y="1935"/>
                  </a:lnTo>
                  <a:lnTo>
                    <a:pt x="0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0" y="193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1" name="Freeform 107"/>
            <p:cNvSpPr>
              <a:spLocks/>
            </p:cNvSpPr>
            <p:nvPr/>
          </p:nvSpPr>
          <p:spPr bwMode="auto">
            <a:xfrm>
              <a:off x="3603625" y="3043238"/>
              <a:ext cx="85725" cy="6350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325" y="13"/>
                </a:cxn>
                <a:cxn ang="0">
                  <a:pos x="0" y="0"/>
                </a:cxn>
                <a:cxn ang="0">
                  <a:pos x="0" y="27"/>
                </a:cxn>
              </a:cxnLst>
              <a:rect l="0" t="0" r="r" b="b"/>
              <a:pathLst>
                <a:path w="325" h="27">
                  <a:moveTo>
                    <a:pt x="0" y="27"/>
                  </a:moveTo>
                  <a:lnTo>
                    <a:pt x="325" y="13"/>
                  </a:lnTo>
                  <a:lnTo>
                    <a:pt x="0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2" name="Freeform 108"/>
            <p:cNvSpPr>
              <a:spLocks/>
            </p:cNvSpPr>
            <p:nvPr/>
          </p:nvSpPr>
          <p:spPr bwMode="auto">
            <a:xfrm>
              <a:off x="3603625" y="2535238"/>
              <a:ext cx="85725" cy="79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5" y="14"/>
                </a:cxn>
                <a:cxn ang="0">
                  <a:pos x="0" y="27"/>
                </a:cxn>
                <a:cxn ang="0">
                  <a:pos x="0" y="0"/>
                </a:cxn>
              </a:cxnLst>
              <a:rect l="0" t="0" r="r" b="b"/>
              <a:pathLst>
                <a:path w="325" h="27">
                  <a:moveTo>
                    <a:pt x="0" y="0"/>
                  </a:moveTo>
                  <a:lnTo>
                    <a:pt x="325" y="14"/>
                  </a:lnTo>
                  <a:lnTo>
                    <a:pt x="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3" name="Freeform 109"/>
            <p:cNvSpPr>
              <a:spLocks/>
            </p:cNvSpPr>
            <p:nvPr/>
          </p:nvSpPr>
          <p:spPr bwMode="auto">
            <a:xfrm>
              <a:off x="2728913" y="2779713"/>
              <a:ext cx="706438" cy="654050"/>
            </a:xfrm>
            <a:custGeom>
              <a:avLst/>
              <a:gdLst/>
              <a:ahLst/>
              <a:cxnLst>
                <a:cxn ang="0">
                  <a:pos x="0" y="1992"/>
                </a:cxn>
                <a:cxn ang="0">
                  <a:pos x="419" y="2468"/>
                </a:cxn>
                <a:cxn ang="0">
                  <a:pos x="2670" y="475"/>
                </a:cxn>
                <a:cxn ang="0">
                  <a:pos x="2249" y="0"/>
                </a:cxn>
                <a:cxn ang="0">
                  <a:pos x="0" y="1992"/>
                </a:cxn>
              </a:cxnLst>
              <a:rect l="0" t="0" r="r" b="b"/>
              <a:pathLst>
                <a:path w="2670" h="2468">
                  <a:moveTo>
                    <a:pt x="0" y="1992"/>
                  </a:moveTo>
                  <a:lnTo>
                    <a:pt x="419" y="2468"/>
                  </a:lnTo>
                  <a:lnTo>
                    <a:pt x="2670" y="475"/>
                  </a:lnTo>
                  <a:lnTo>
                    <a:pt x="2249" y="0"/>
                  </a:lnTo>
                  <a:lnTo>
                    <a:pt x="0" y="1992"/>
                  </a:lnTo>
                  <a:close/>
                </a:path>
              </a:pathLst>
            </a:custGeom>
            <a:solidFill>
              <a:srgbClr val="ECED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4" name="Freeform 110"/>
            <p:cNvSpPr>
              <a:spLocks/>
            </p:cNvSpPr>
            <p:nvPr/>
          </p:nvSpPr>
          <p:spPr bwMode="auto">
            <a:xfrm>
              <a:off x="2727325" y="3306763"/>
              <a:ext cx="1588" cy="15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7" y="4"/>
                </a:cxn>
                <a:cxn ang="0">
                  <a:pos x="3" y="7"/>
                </a:cxn>
                <a:cxn ang="0">
                  <a:pos x="0" y="4"/>
                </a:cxn>
                <a:cxn ang="0">
                  <a:pos x="3" y="0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lnTo>
                    <a:pt x="7" y="4"/>
                  </a:lnTo>
                  <a:lnTo>
                    <a:pt x="3" y="7"/>
                  </a:lnTo>
                  <a:lnTo>
                    <a:pt x="0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5" name="Freeform 111"/>
            <p:cNvSpPr>
              <a:spLocks/>
            </p:cNvSpPr>
            <p:nvPr/>
          </p:nvSpPr>
          <p:spPr bwMode="auto">
            <a:xfrm>
              <a:off x="2728913" y="3306763"/>
              <a:ext cx="112713" cy="12700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4"/>
                </a:cxn>
                <a:cxn ang="0">
                  <a:pos x="7" y="0"/>
                </a:cxn>
                <a:cxn ang="0">
                  <a:pos x="427" y="477"/>
                </a:cxn>
                <a:cxn ang="0">
                  <a:pos x="423" y="480"/>
                </a:cxn>
                <a:cxn ang="0">
                  <a:pos x="420" y="483"/>
                </a:cxn>
                <a:cxn ang="0">
                  <a:pos x="0" y="7"/>
                </a:cxn>
              </a:cxnLst>
              <a:rect l="0" t="0" r="r" b="b"/>
              <a:pathLst>
                <a:path w="427" h="483">
                  <a:moveTo>
                    <a:pt x="0" y="7"/>
                  </a:moveTo>
                  <a:lnTo>
                    <a:pt x="4" y="4"/>
                  </a:lnTo>
                  <a:lnTo>
                    <a:pt x="7" y="0"/>
                  </a:lnTo>
                  <a:lnTo>
                    <a:pt x="427" y="477"/>
                  </a:lnTo>
                  <a:lnTo>
                    <a:pt x="423" y="480"/>
                  </a:lnTo>
                  <a:lnTo>
                    <a:pt x="420" y="483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" name="Freeform 112"/>
            <p:cNvSpPr>
              <a:spLocks/>
            </p:cNvSpPr>
            <p:nvPr/>
          </p:nvSpPr>
          <p:spPr bwMode="auto">
            <a:xfrm>
              <a:off x="2840038" y="3433763"/>
              <a:ext cx="1588" cy="158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0"/>
                </a:cxn>
                <a:cxn ang="0">
                  <a:pos x="7" y="3"/>
                </a:cxn>
                <a:cxn ang="0">
                  <a:pos x="3" y="6"/>
                </a:cxn>
                <a:cxn ang="0">
                  <a:pos x="0" y="3"/>
                </a:cxn>
              </a:cxnLst>
              <a:rect l="0" t="0" r="r" b="b"/>
              <a:pathLst>
                <a:path w="7" h="6">
                  <a:moveTo>
                    <a:pt x="0" y="3"/>
                  </a:moveTo>
                  <a:lnTo>
                    <a:pt x="3" y="0"/>
                  </a:lnTo>
                  <a:lnTo>
                    <a:pt x="7" y="3"/>
                  </a:lnTo>
                  <a:lnTo>
                    <a:pt x="3" y="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7" name="Freeform 113"/>
            <p:cNvSpPr>
              <a:spLocks/>
            </p:cNvSpPr>
            <p:nvPr/>
          </p:nvSpPr>
          <p:spPr bwMode="auto">
            <a:xfrm>
              <a:off x="2840038" y="2905125"/>
              <a:ext cx="596900" cy="528638"/>
            </a:xfrm>
            <a:custGeom>
              <a:avLst/>
              <a:gdLst/>
              <a:ahLst/>
              <a:cxnLst>
                <a:cxn ang="0">
                  <a:pos x="7" y="1999"/>
                </a:cxn>
                <a:cxn ang="0">
                  <a:pos x="3" y="1996"/>
                </a:cxn>
                <a:cxn ang="0">
                  <a:pos x="0" y="1993"/>
                </a:cxn>
                <a:cxn ang="0">
                  <a:pos x="2251" y="0"/>
                </a:cxn>
                <a:cxn ang="0">
                  <a:pos x="2254" y="3"/>
                </a:cxn>
                <a:cxn ang="0">
                  <a:pos x="2257" y="7"/>
                </a:cxn>
                <a:cxn ang="0">
                  <a:pos x="7" y="1999"/>
                </a:cxn>
              </a:cxnLst>
              <a:rect l="0" t="0" r="r" b="b"/>
              <a:pathLst>
                <a:path w="2257" h="1999">
                  <a:moveTo>
                    <a:pt x="7" y="1999"/>
                  </a:moveTo>
                  <a:lnTo>
                    <a:pt x="3" y="1996"/>
                  </a:lnTo>
                  <a:lnTo>
                    <a:pt x="0" y="1993"/>
                  </a:lnTo>
                  <a:lnTo>
                    <a:pt x="2251" y="0"/>
                  </a:lnTo>
                  <a:lnTo>
                    <a:pt x="2254" y="3"/>
                  </a:lnTo>
                  <a:lnTo>
                    <a:pt x="2257" y="7"/>
                  </a:lnTo>
                  <a:lnTo>
                    <a:pt x="7" y="1999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8" name="Freeform 114"/>
            <p:cNvSpPr>
              <a:spLocks/>
            </p:cNvSpPr>
            <p:nvPr/>
          </p:nvSpPr>
          <p:spPr bwMode="auto">
            <a:xfrm>
              <a:off x="3435350" y="2905125"/>
              <a:ext cx="1588" cy="1588"/>
            </a:xfrm>
            <a:custGeom>
              <a:avLst/>
              <a:gdLst/>
              <a:ahLst/>
              <a:cxnLst>
                <a:cxn ang="0">
                  <a:pos x="3" y="7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7" y="3"/>
                </a:cxn>
                <a:cxn ang="0">
                  <a:pos x="3" y="7"/>
                </a:cxn>
              </a:cxnLst>
              <a:rect l="0" t="0" r="r" b="b"/>
              <a:pathLst>
                <a:path w="7" h="7">
                  <a:moveTo>
                    <a:pt x="3" y="7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7" y="3"/>
                  </a:lnTo>
                  <a:lnTo>
                    <a:pt x="3" y="7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9" name="Freeform 115"/>
            <p:cNvSpPr>
              <a:spLocks/>
            </p:cNvSpPr>
            <p:nvPr/>
          </p:nvSpPr>
          <p:spPr bwMode="auto">
            <a:xfrm>
              <a:off x="3324225" y="2779713"/>
              <a:ext cx="112713" cy="127000"/>
            </a:xfrm>
            <a:custGeom>
              <a:avLst/>
              <a:gdLst/>
              <a:ahLst/>
              <a:cxnLst>
                <a:cxn ang="0">
                  <a:pos x="427" y="475"/>
                </a:cxn>
                <a:cxn ang="0">
                  <a:pos x="424" y="478"/>
                </a:cxn>
                <a:cxn ang="0">
                  <a:pos x="421" y="482"/>
                </a:cxn>
                <a:cxn ang="0">
                  <a:pos x="0" y="7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427" y="475"/>
                </a:cxn>
              </a:cxnLst>
              <a:rect l="0" t="0" r="r" b="b"/>
              <a:pathLst>
                <a:path w="427" h="482">
                  <a:moveTo>
                    <a:pt x="427" y="475"/>
                  </a:moveTo>
                  <a:lnTo>
                    <a:pt x="424" y="478"/>
                  </a:lnTo>
                  <a:lnTo>
                    <a:pt x="421" y="482"/>
                  </a:lnTo>
                  <a:lnTo>
                    <a:pt x="0" y="7"/>
                  </a:lnTo>
                  <a:lnTo>
                    <a:pt x="3" y="3"/>
                  </a:lnTo>
                  <a:lnTo>
                    <a:pt x="6" y="0"/>
                  </a:lnTo>
                  <a:lnTo>
                    <a:pt x="427" y="47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0" name="Freeform 116"/>
            <p:cNvSpPr>
              <a:spLocks/>
            </p:cNvSpPr>
            <p:nvPr/>
          </p:nvSpPr>
          <p:spPr bwMode="auto">
            <a:xfrm>
              <a:off x="3324225" y="2778125"/>
              <a:ext cx="1588" cy="1588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3" y="6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6" y="3"/>
                </a:cxn>
              </a:cxnLst>
              <a:rect l="0" t="0" r="r" b="b"/>
              <a:pathLst>
                <a:path w="6" h="6">
                  <a:moveTo>
                    <a:pt x="6" y="3"/>
                  </a:moveTo>
                  <a:lnTo>
                    <a:pt x="3" y="6"/>
                  </a:lnTo>
                  <a:lnTo>
                    <a:pt x="0" y="3"/>
                  </a:lnTo>
                  <a:lnTo>
                    <a:pt x="3" y="0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1" name="Freeform 117"/>
            <p:cNvSpPr>
              <a:spLocks/>
            </p:cNvSpPr>
            <p:nvPr/>
          </p:nvSpPr>
          <p:spPr bwMode="auto">
            <a:xfrm>
              <a:off x="2728913" y="2779713"/>
              <a:ext cx="596900" cy="528638"/>
            </a:xfrm>
            <a:custGeom>
              <a:avLst/>
              <a:gdLst/>
              <a:ahLst/>
              <a:cxnLst>
                <a:cxn ang="0">
                  <a:pos x="2250" y="0"/>
                </a:cxn>
                <a:cxn ang="0">
                  <a:pos x="2253" y="3"/>
                </a:cxn>
                <a:cxn ang="0">
                  <a:pos x="2256" y="7"/>
                </a:cxn>
                <a:cxn ang="0">
                  <a:pos x="7" y="1998"/>
                </a:cxn>
                <a:cxn ang="0">
                  <a:pos x="4" y="1995"/>
                </a:cxn>
                <a:cxn ang="0">
                  <a:pos x="0" y="1991"/>
                </a:cxn>
                <a:cxn ang="0">
                  <a:pos x="2250" y="0"/>
                </a:cxn>
              </a:cxnLst>
              <a:rect l="0" t="0" r="r" b="b"/>
              <a:pathLst>
                <a:path w="2256" h="1998">
                  <a:moveTo>
                    <a:pt x="2250" y="0"/>
                  </a:moveTo>
                  <a:lnTo>
                    <a:pt x="2253" y="3"/>
                  </a:lnTo>
                  <a:lnTo>
                    <a:pt x="2256" y="7"/>
                  </a:lnTo>
                  <a:lnTo>
                    <a:pt x="7" y="1998"/>
                  </a:lnTo>
                  <a:lnTo>
                    <a:pt x="4" y="1995"/>
                  </a:lnTo>
                  <a:lnTo>
                    <a:pt x="0" y="1991"/>
                  </a:lnTo>
                  <a:lnTo>
                    <a:pt x="2250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2" name="Freeform 118"/>
            <p:cNvSpPr>
              <a:spLocks/>
            </p:cNvSpPr>
            <p:nvPr/>
          </p:nvSpPr>
          <p:spPr bwMode="auto">
            <a:xfrm>
              <a:off x="2755900" y="2808288"/>
              <a:ext cx="593725" cy="527050"/>
            </a:xfrm>
            <a:custGeom>
              <a:avLst/>
              <a:gdLst/>
              <a:ahLst/>
              <a:cxnLst>
                <a:cxn ang="0">
                  <a:pos x="7" y="1994"/>
                </a:cxn>
                <a:cxn ang="0">
                  <a:pos x="3" y="1991"/>
                </a:cxn>
                <a:cxn ang="0">
                  <a:pos x="0" y="1988"/>
                </a:cxn>
                <a:cxn ang="0">
                  <a:pos x="2243" y="0"/>
                </a:cxn>
                <a:cxn ang="0">
                  <a:pos x="2247" y="4"/>
                </a:cxn>
                <a:cxn ang="0">
                  <a:pos x="2250" y="7"/>
                </a:cxn>
                <a:cxn ang="0">
                  <a:pos x="7" y="1994"/>
                </a:cxn>
              </a:cxnLst>
              <a:rect l="0" t="0" r="r" b="b"/>
              <a:pathLst>
                <a:path w="2250" h="1994">
                  <a:moveTo>
                    <a:pt x="7" y="1994"/>
                  </a:moveTo>
                  <a:lnTo>
                    <a:pt x="3" y="1991"/>
                  </a:lnTo>
                  <a:lnTo>
                    <a:pt x="0" y="1988"/>
                  </a:lnTo>
                  <a:lnTo>
                    <a:pt x="2243" y="0"/>
                  </a:lnTo>
                  <a:lnTo>
                    <a:pt x="2247" y="4"/>
                  </a:lnTo>
                  <a:lnTo>
                    <a:pt x="2250" y="7"/>
                  </a:lnTo>
                  <a:lnTo>
                    <a:pt x="7" y="1994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3" name="Freeform 119"/>
            <p:cNvSpPr>
              <a:spLocks/>
            </p:cNvSpPr>
            <p:nvPr/>
          </p:nvSpPr>
          <p:spPr bwMode="auto">
            <a:xfrm>
              <a:off x="2781300" y="2843213"/>
              <a:ext cx="595313" cy="528638"/>
            </a:xfrm>
            <a:custGeom>
              <a:avLst/>
              <a:gdLst/>
              <a:ahLst/>
              <a:cxnLst>
                <a:cxn ang="0">
                  <a:pos x="7" y="1994"/>
                </a:cxn>
                <a:cxn ang="0">
                  <a:pos x="3" y="1990"/>
                </a:cxn>
                <a:cxn ang="0">
                  <a:pos x="0" y="1987"/>
                </a:cxn>
                <a:cxn ang="0">
                  <a:pos x="2243" y="0"/>
                </a:cxn>
                <a:cxn ang="0">
                  <a:pos x="2246" y="3"/>
                </a:cxn>
                <a:cxn ang="0">
                  <a:pos x="2250" y="6"/>
                </a:cxn>
                <a:cxn ang="0">
                  <a:pos x="7" y="1994"/>
                </a:cxn>
              </a:cxnLst>
              <a:rect l="0" t="0" r="r" b="b"/>
              <a:pathLst>
                <a:path w="2250" h="1994">
                  <a:moveTo>
                    <a:pt x="7" y="1994"/>
                  </a:moveTo>
                  <a:lnTo>
                    <a:pt x="3" y="1990"/>
                  </a:lnTo>
                  <a:lnTo>
                    <a:pt x="0" y="1987"/>
                  </a:lnTo>
                  <a:lnTo>
                    <a:pt x="2243" y="0"/>
                  </a:lnTo>
                  <a:lnTo>
                    <a:pt x="2246" y="3"/>
                  </a:lnTo>
                  <a:lnTo>
                    <a:pt x="2250" y="6"/>
                  </a:lnTo>
                  <a:lnTo>
                    <a:pt x="7" y="1994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4" name="Freeform 120"/>
            <p:cNvSpPr>
              <a:spLocks/>
            </p:cNvSpPr>
            <p:nvPr/>
          </p:nvSpPr>
          <p:spPr bwMode="auto">
            <a:xfrm>
              <a:off x="2814638" y="2873375"/>
              <a:ext cx="595313" cy="527050"/>
            </a:xfrm>
            <a:custGeom>
              <a:avLst/>
              <a:gdLst/>
              <a:ahLst/>
              <a:cxnLst>
                <a:cxn ang="0">
                  <a:pos x="6" y="1993"/>
                </a:cxn>
                <a:cxn ang="0">
                  <a:pos x="3" y="1990"/>
                </a:cxn>
                <a:cxn ang="0">
                  <a:pos x="0" y="1987"/>
                </a:cxn>
                <a:cxn ang="0">
                  <a:pos x="2243" y="0"/>
                </a:cxn>
                <a:cxn ang="0">
                  <a:pos x="2246" y="3"/>
                </a:cxn>
                <a:cxn ang="0">
                  <a:pos x="2249" y="6"/>
                </a:cxn>
                <a:cxn ang="0">
                  <a:pos x="6" y="1993"/>
                </a:cxn>
              </a:cxnLst>
              <a:rect l="0" t="0" r="r" b="b"/>
              <a:pathLst>
                <a:path w="2249" h="1993">
                  <a:moveTo>
                    <a:pt x="6" y="1993"/>
                  </a:moveTo>
                  <a:lnTo>
                    <a:pt x="3" y="1990"/>
                  </a:lnTo>
                  <a:lnTo>
                    <a:pt x="0" y="1987"/>
                  </a:lnTo>
                  <a:lnTo>
                    <a:pt x="2243" y="0"/>
                  </a:lnTo>
                  <a:lnTo>
                    <a:pt x="2246" y="3"/>
                  </a:lnTo>
                  <a:lnTo>
                    <a:pt x="2249" y="6"/>
                  </a:lnTo>
                  <a:lnTo>
                    <a:pt x="6" y="1993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5" name="Freeform 121"/>
            <p:cNvSpPr>
              <a:spLocks/>
            </p:cNvSpPr>
            <p:nvPr/>
          </p:nvSpPr>
          <p:spPr bwMode="auto">
            <a:xfrm>
              <a:off x="2673350" y="2143125"/>
              <a:ext cx="706438" cy="654050"/>
            </a:xfrm>
            <a:custGeom>
              <a:avLst/>
              <a:gdLst/>
              <a:ahLst/>
              <a:cxnLst>
                <a:cxn ang="0">
                  <a:pos x="2670" y="476"/>
                </a:cxn>
                <a:cxn ang="0">
                  <a:pos x="2249" y="0"/>
                </a:cxn>
                <a:cxn ang="0">
                  <a:pos x="0" y="1992"/>
                </a:cxn>
                <a:cxn ang="0">
                  <a:pos x="420" y="2468"/>
                </a:cxn>
                <a:cxn ang="0">
                  <a:pos x="2670" y="476"/>
                </a:cxn>
              </a:cxnLst>
              <a:rect l="0" t="0" r="r" b="b"/>
              <a:pathLst>
                <a:path w="2670" h="2468">
                  <a:moveTo>
                    <a:pt x="2670" y="476"/>
                  </a:moveTo>
                  <a:lnTo>
                    <a:pt x="2249" y="0"/>
                  </a:lnTo>
                  <a:lnTo>
                    <a:pt x="0" y="1992"/>
                  </a:lnTo>
                  <a:lnTo>
                    <a:pt x="420" y="2468"/>
                  </a:lnTo>
                  <a:lnTo>
                    <a:pt x="2670" y="476"/>
                  </a:lnTo>
                  <a:close/>
                </a:path>
              </a:pathLst>
            </a:custGeom>
            <a:solidFill>
              <a:srgbClr val="ECEDE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6" name="Freeform 122"/>
            <p:cNvSpPr>
              <a:spLocks/>
            </p:cNvSpPr>
            <p:nvPr/>
          </p:nvSpPr>
          <p:spPr bwMode="auto">
            <a:xfrm>
              <a:off x="3379788" y="2268538"/>
              <a:ext cx="1588" cy="1588"/>
            </a:xfrm>
            <a:custGeom>
              <a:avLst/>
              <a:gdLst/>
              <a:ahLst/>
              <a:cxnLst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7" y="4"/>
                </a:cxn>
                <a:cxn ang="0">
                  <a:pos x="4" y="7"/>
                </a:cxn>
              </a:cxnLst>
              <a:rect l="0" t="0" r="r" b="b"/>
              <a:pathLst>
                <a:path w="7" h="7">
                  <a:moveTo>
                    <a:pt x="4" y="7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7" y="4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7" name="Freeform 123"/>
            <p:cNvSpPr>
              <a:spLocks/>
            </p:cNvSpPr>
            <p:nvPr/>
          </p:nvSpPr>
          <p:spPr bwMode="auto">
            <a:xfrm>
              <a:off x="3267075" y="2143125"/>
              <a:ext cx="112713" cy="127000"/>
            </a:xfrm>
            <a:custGeom>
              <a:avLst/>
              <a:gdLst/>
              <a:ahLst/>
              <a:cxnLst>
                <a:cxn ang="0">
                  <a:pos x="428" y="475"/>
                </a:cxn>
                <a:cxn ang="0">
                  <a:pos x="424" y="479"/>
                </a:cxn>
                <a:cxn ang="0">
                  <a:pos x="421" y="482"/>
                </a:cxn>
                <a:cxn ang="0">
                  <a:pos x="0" y="7"/>
                </a:cxn>
                <a:cxn ang="0">
                  <a:pos x="3" y="3"/>
                </a:cxn>
                <a:cxn ang="0">
                  <a:pos x="7" y="0"/>
                </a:cxn>
                <a:cxn ang="0">
                  <a:pos x="428" y="475"/>
                </a:cxn>
              </a:cxnLst>
              <a:rect l="0" t="0" r="r" b="b"/>
              <a:pathLst>
                <a:path w="428" h="482">
                  <a:moveTo>
                    <a:pt x="428" y="475"/>
                  </a:moveTo>
                  <a:lnTo>
                    <a:pt x="424" y="479"/>
                  </a:lnTo>
                  <a:lnTo>
                    <a:pt x="421" y="482"/>
                  </a:lnTo>
                  <a:lnTo>
                    <a:pt x="0" y="7"/>
                  </a:lnTo>
                  <a:lnTo>
                    <a:pt x="3" y="3"/>
                  </a:lnTo>
                  <a:lnTo>
                    <a:pt x="7" y="0"/>
                  </a:lnTo>
                  <a:lnTo>
                    <a:pt x="428" y="47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8" name="Freeform 124"/>
            <p:cNvSpPr>
              <a:spLocks/>
            </p:cNvSpPr>
            <p:nvPr/>
          </p:nvSpPr>
          <p:spPr bwMode="auto">
            <a:xfrm>
              <a:off x="3267075" y="2141538"/>
              <a:ext cx="1588" cy="1588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3" y="6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7" y="3"/>
                </a:cxn>
              </a:cxnLst>
              <a:rect l="0" t="0" r="r" b="b"/>
              <a:pathLst>
                <a:path w="7" h="6">
                  <a:moveTo>
                    <a:pt x="7" y="3"/>
                  </a:moveTo>
                  <a:lnTo>
                    <a:pt x="3" y="6"/>
                  </a:lnTo>
                  <a:lnTo>
                    <a:pt x="0" y="3"/>
                  </a:lnTo>
                  <a:lnTo>
                    <a:pt x="3" y="0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9" name="Freeform 125"/>
            <p:cNvSpPr>
              <a:spLocks/>
            </p:cNvSpPr>
            <p:nvPr/>
          </p:nvSpPr>
          <p:spPr bwMode="auto">
            <a:xfrm>
              <a:off x="2671763" y="2143125"/>
              <a:ext cx="596900" cy="528638"/>
            </a:xfrm>
            <a:custGeom>
              <a:avLst/>
              <a:gdLst/>
              <a:ahLst/>
              <a:cxnLst>
                <a:cxn ang="0">
                  <a:pos x="2249" y="0"/>
                </a:cxn>
                <a:cxn ang="0">
                  <a:pos x="2252" y="3"/>
                </a:cxn>
                <a:cxn ang="0">
                  <a:pos x="2256" y="7"/>
                </a:cxn>
                <a:cxn ang="0">
                  <a:pos x="6" y="1998"/>
                </a:cxn>
                <a:cxn ang="0">
                  <a:pos x="3" y="1995"/>
                </a:cxn>
                <a:cxn ang="0">
                  <a:pos x="0" y="1992"/>
                </a:cxn>
                <a:cxn ang="0">
                  <a:pos x="2249" y="0"/>
                </a:cxn>
              </a:cxnLst>
              <a:rect l="0" t="0" r="r" b="b"/>
              <a:pathLst>
                <a:path w="2256" h="1998">
                  <a:moveTo>
                    <a:pt x="2249" y="0"/>
                  </a:moveTo>
                  <a:lnTo>
                    <a:pt x="2252" y="3"/>
                  </a:lnTo>
                  <a:lnTo>
                    <a:pt x="2256" y="7"/>
                  </a:lnTo>
                  <a:lnTo>
                    <a:pt x="6" y="1998"/>
                  </a:lnTo>
                  <a:lnTo>
                    <a:pt x="3" y="1995"/>
                  </a:lnTo>
                  <a:lnTo>
                    <a:pt x="0" y="1992"/>
                  </a:lnTo>
                  <a:lnTo>
                    <a:pt x="2249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0" name="Freeform 126"/>
            <p:cNvSpPr>
              <a:spLocks/>
            </p:cNvSpPr>
            <p:nvPr/>
          </p:nvSpPr>
          <p:spPr bwMode="auto">
            <a:xfrm>
              <a:off x="2671763" y="2670175"/>
              <a:ext cx="1588" cy="15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7" y="3"/>
                </a:cxn>
                <a:cxn ang="0">
                  <a:pos x="4" y="6"/>
                </a:cxn>
                <a:cxn ang="0">
                  <a:pos x="0" y="3"/>
                </a:cxn>
                <a:cxn ang="0">
                  <a:pos x="4" y="0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lnTo>
                    <a:pt x="7" y="3"/>
                  </a:lnTo>
                  <a:lnTo>
                    <a:pt x="4" y="6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1" name="Freeform 127"/>
            <p:cNvSpPr>
              <a:spLocks/>
            </p:cNvSpPr>
            <p:nvPr/>
          </p:nvSpPr>
          <p:spPr bwMode="auto">
            <a:xfrm>
              <a:off x="2671763" y="2670175"/>
              <a:ext cx="112713" cy="12700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426" y="476"/>
                </a:cxn>
                <a:cxn ang="0">
                  <a:pos x="423" y="479"/>
                </a:cxn>
                <a:cxn ang="0">
                  <a:pos x="419" y="482"/>
                </a:cxn>
                <a:cxn ang="0">
                  <a:pos x="0" y="6"/>
                </a:cxn>
              </a:cxnLst>
              <a:rect l="0" t="0" r="r" b="b"/>
              <a:pathLst>
                <a:path w="426" h="482">
                  <a:moveTo>
                    <a:pt x="0" y="6"/>
                  </a:moveTo>
                  <a:lnTo>
                    <a:pt x="3" y="3"/>
                  </a:lnTo>
                  <a:lnTo>
                    <a:pt x="6" y="0"/>
                  </a:lnTo>
                  <a:lnTo>
                    <a:pt x="426" y="476"/>
                  </a:lnTo>
                  <a:lnTo>
                    <a:pt x="423" y="479"/>
                  </a:lnTo>
                  <a:lnTo>
                    <a:pt x="419" y="48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2" name="Freeform 128"/>
            <p:cNvSpPr>
              <a:spLocks/>
            </p:cNvSpPr>
            <p:nvPr/>
          </p:nvSpPr>
          <p:spPr bwMode="auto">
            <a:xfrm>
              <a:off x="2782888" y="2797175"/>
              <a:ext cx="1588" cy="158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4" y="0"/>
                </a:cxn>
                <a:cxn ang="0">
                  <a:pos x="7" y="3"/>
                </a:cxn>
                <a:cxn ang="0">
                  <a:pos x="4" y="7"/>
                </a:cxn>
                <a:cxn ang="0">
                  <a:pos x="0" y="3"/>
                </a:cxn>
              </a:cxnLst>
              <a:rect l="0" t="0" r="r" b="b"/>
              <a:pathLst>
                <a:path w="7" h="7">
                  <a:moveTo>
                    <a:pt x="0" y="3"/>
                  </a:moveTo>
                  <a:lnTo>
                    <a:pt x="4" y="0"/>
                  </a:lnTo>
                  <a:lnTo>
                    <a:pt x="7" y="3"/>
                  </a:lnTo>
                  <a:lnTo>
                    <a:pt x="4" y="7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3" name="Freeform 129"/>
            <p:cNvSpPr>
              <a:spLocks/>
            </p:cNvSpPr>
            <p:nvPr/>
          </p:nvSpPr>
          <p:spPr bwMode="auto">
            <a:xfrm>
              <a:off x="2782888" y="2268538"/>
              <a:ext cx="596900" cy="528638"/>
            </a:xfrm>
            <a:custGeom>
              <a:avLst/>
              <a:gdLst/>
              <a:ahLst/>
              <a:cxnLst>
                <a:cxn ang="0">
                  <a:pos x="7" y="1999"/>
                </a:cxn>
                <a:cxn ang="0">
                  <a:pos x="4" y="1996"/>
                </a:cxn>
                <a:cxn ang="0">
                  <a:pos x="0" y="1993"/>
                </a:cxn>
                <a:cxn ang="0">
                  <a:pos x="2251" y="0"/>
                </a:cxn>
                <a:cxn ang="0">
                  <a:pos x="2254" y="4"/>
                </a:cxn>
                <a:cxn ang="0">
                  <a:pos x="2258" y="7"/>
                </a:cxn>
                <a:cxn ang="0">
                  <a:pos x="7" y="1999"/>
                </a:cxn>
              </a:cxnLst>
              <a:rect l="0" t="0" r="r" b="b"/>
              <a:pathLst>
                <a:path w="2258" h="1999">
                  <a:moveTo>
                    <a:pt x="7" y="1999"/>
                  </a:moveTo>
                  <a:lnTo>
                    <a:pt x="4" y="1996"/>
                  </a:lnTo>
                  <a:lnTo>
                    <a:pt x="0" y="1993"/>
                  </a:lnTo>
                  <a:lnTo>
                    <a:pt x="2251" y="0"/>
                  </a:lnTo>
                  <a:lnTo>
                    <a:pt x="2254" y="4"/>
                  </a:lnTo>
                  <a:lnTo>
                    <a:pt x="2258" y="7"/>
                  </a:lnTo>
                  <a:lnTo>
                    <a:pt x="7" y="1999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4" name="Freeform 130"/>
            <p:cNvSpPr>
              <a:spLocks/>
            </p:cNvSpPr>
            <p:nvPr/>
          </p:nvSpPr>
          <p:spPr bwMode="auto">
            <a:xfrm>
              <a:off x="2759075" y="2241550"/>
              <a:ext cx="593725" cy="527050"/>
            </a:xfrm>
            <a:custGeom>
              <a:avLst/>
              <a:gdLst/>
              <a:ahLst/>
              <a:cxnLst>
                <a:cxn ang="0">
                  <a:pos x="2243" y="0"/>
                </a:cxn>
                <a:cxn ang="0">
                  <a:pos x="2246" y="4"/>
                </a:cxn>
                <a:cxn ang="0">
                  <a:pos x="2250" y="7"/>
                </a:cxn>
                <a:cxn ang="0">
                  <a:pos x="7" y="1994"/>
                </a:cxn>
                <a:cxn ang="0">
                  <a:pos x="3" y="1991"/>
                </a:cxn>
                <a:cxn ang="0">
                  <a:pos x="0" y="1987"/>
                </a:cxn>
                <a:cxn ang="0">
                  <a:pos x="2243" y="0"/>
                </a:cxn>
              </a:cxnLst>
              <a:rect l="0" t="0" r="r" b="b"/>
              <a:pathLst>
                <a:path w="2250" h="1994">
                  <a:moveTo>
                    <a:pt x="2243" y="0"/>
                  </a:moveTo>
                  <a:lnTo>
                    <a:pt x="2246" y="4"/>
                  </a:lnTo>
                  <a:lnTo>
                    <a:pt x="2250" y="7"/>
                  </a:lnTo>
                  <a:lnTo>
                    <a:pt x="7" y="1994"/>
                  </a:lnTo>
                  <a:lnTo>
                    <a:pt x="3" y="1991"/>
                  </a:lnTo>
                  <a:lnTo>
                    <a:pt x="0" y="1987"/>
                  </a:lnTo>
                  <a:lnTo>
                    <a:pt x="2243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5" name="Freeform 131"/>
            <p:cNvSpPr>
              <a:spLocks/>
            </p:cNvSpPr>
            <p:nvPr/>
          </p:nvSpPr>
          <p:spPr bwMode="auto">
            <a:xfrm>
              <a:off x="2732088" y="2205038"/>
              <a:ext cx="595313" cy="528638"/>
            </a:xfrm>
            <a:custGeom>
              <a:avLst/>
              <a:gdLst/>
              <a:ahLst/>
              <a:cxnLst>
                <a:cxn ang="0">
                  <a:pos x="2243" y="0"/>
                </a:cxn>
                <a:cxn ang="0">
                  <a:pos x="2247" y="3"/>
                </a:cxn>
                <a:cxn ang="0">
                  <a:pos x="2250" y="6"/>
                </a:cxn>
                <a:cxn ang="0">
                  <a:pos x="7" y="1993"/>
                </a:cxn>
                <a:cxn ang="0">
                  <a:pos x="3" y="1990"/>
                </a:cxn>
                <a:cxn ang="0">
                  <a:pos x="0" y="1987"/>
                </a:cxn>
                <a:cxn ang="0">
                  <a:pos x="2243" y="0"/>
                </a:cxn>
              </a:cxnLst>
              <a:rect l="0" t="0" r="r" b="b"/>
              <a:pathLst>
                <a:path w="2250" h="1993">
                  <a:moveTo>
                    <a:pt x="2243" y="0"/>
                  </a:moveTo>
                  <a:lnTo>
                    <a:pt x="2247" y="3"/>
                  </a:lnTo>
                  <a:lnTo>
                    <a:pt x="2250" y="6"/>
                  </a:lnTo>
                  <a:lnTo>
                    <a:pt x="7" y="1993"/>
                  </a:lnTo>
                  <a:lnTo>
                    <a:pt x="3" y="1990"/>
                  </a:lnTo>
                  <a:lnTo>
                    <a:pt x="0" y="1987"/>
                  </a:lnTo>
                  <a:lnTo>
                    <a:pt x="2243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6" name="Freeform 132"/>
            <p:cNvSpPr>
              <a:spLocks/>
            </p:cNvSpPr>
            <p:nvPr/>
          </p:nvSpPr>
          <p:spPr bwMode="auto">
            <a:xfrm>
              <a:off x="2698750" y="2176463"/>
              <a:ext cx="593725" cy="527050"/>
            </a:xfrm>
            <a:custGeom>
              <a:avLst/>
              <a:gdLst/>
              <a:ahLst/>
              <a:cxnLst>
                <a:cxn ang="0">
                  <a:pos x="2243" y="0"/>
                </a:cxn>
                <a:cxn ang="0">
                  <a:pos x="2247" y="3"/>
                </a:cxn>
                <a:cxn ang="0">
                  <a:pos x="2250" y="6"/>
                </a:cxn>
                <a:cxn ang="0">
                  <a:pos x="7" y="1994"/>
                </a:cxn>
                <a:cxn ang="0">
                  <a:pos x="4" y="1990"/>
                </a:cxn>
                <a:cxn ang="0">
                  <a:pos x="0" y="1987"/>
                </a:cxn>
                <a:cxn ang="0">
                  <a:pos x="2243" y="0"/>
                </a:cxn>
              </a:cxnLst>
              <a:rect l="0" t="0" r="r" b="b"/>
              <a:pathLst>
                <a:path w="2250" h="1994">
                  <a:moveTo>
                    <a:pt x="2243" y="0"/>
                  </a:moveTo>
                  <a:lnTo>
                    <a:pt x="2247" y="3"/>
                  </a:lnTo>
                  <a:lnTo>
                    <a:pt x="2250" y="6"/>
                  </a:lnTo>
                  <a:lnTo>
                    <a:pt x="7" y="1994"/>
                  </a:lnTo>
                  <a:lnTo>
                    <a:pt x="4" y="1990"/>
                  </a:lnTo>
                  <a:lnTo>
                    <a:pt x="0" y="1987"/>
                  </a:lnTo>
                  <a:lnTo>
                    <a:pt x="2243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" name="Freeform 133"/>
            <p:cNvSpPr>
              <a:spLocks/>
            </p:cNvSpPr>
            <p:nvPr/>
          </p:nvSpPr>
          <p:spPr bwMode="auto">
            <a:xfrm>
              <a:off x="3081338" y="2530475"/>
              <a:ext cx="9525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34" y="30"/>
                </a:cxn>
                <a:cxn ang="0">
                  <a:pos x="30" y="33"/>
                </a:cxn>
                <a:cxn ang="0">
                  <a:pos x="27" y="37"/>
                </a:cxn>
                <a:cxn ang="0">
                  <a:pos x="0" y="6"/>
                </a:cxn>
              </a:cxnLst>
              <a:rect l="0" t="0" r="r" b="b"/>
              <a:pathLst>
                <a:path w="34" h="37">
                  <a:moveTo>
                    <a:pt x="0" y="6"/>
                  </a:moveTo>
                  <a:lnTo>
                    <a:pt x="3" y="3"/>
                  </a:lnTo>
                  <a:lnTo>
                    <a:pt x="6" y="0"/>
                  </a:lnTo>
                  <a:lnTo>
                    <a:pt x="34" y="30"/>
                  </a:lnTo>
                  <a:lnTo>
                    <a:pt x="30" y="33"/>
                  </a:lnTo>
                  <a:lnTo>
                    <a:pt x="27" y="3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5" name="Freeform 151"/>
            <p:cNvSpPr>
              <a:spLocks/>
            </p:cNvSpPr>
            <p:nvPr/>
          </p:nvSpPr>
          <p:spPr bwMode="auto">
            <a:xfrm>
              <a:off x="3305175" y="2781300"/>
              <a:ext cx="7938" cy="95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4" y="3"/>
                </a:cxn>
                <a:cxn ang="0">
                  <a:pos x="8" y="0"/>
                </a:cxn>
                <a:cxn ang="0">
                  <a:pos x="33" y="29"/>
                </a:cxn>
                <a:cxn ang="0">
                  <a:pos x="30" y="32"/>
                </a:cxn>
                <a:cxn ang="0">
                  <a:pos x="26" y="35"/>
                </a:cxn>
                <a:cxn ang="0">
                  <a:pos x="0" y="6"/>
                </a:cxn>
              </a:cxnLst>
              <a:rect l="0" t="0" r="r" b="b"/>
              <a:pathLst>
                <a:path w="33" h="35">
                  <a:moveTo>
                    <a:pt x="0" y="6"/>
                  </a:moveTo>
                  <a:lnTo>
                    <a:pt x="4" y="3"/>
                  </a:lnTo>
                  <a:lnTo>
                    <a:pt x="8" y="0"/>
                  </a:lnTo>
                  <a:lnTo>
                    <a:pt x="33" y="29"/>
                  </a:lnTo>
                  <a:lnTo>
                    <a:pt x="30" y="32"/>
                  </a:lnTo>
                  <a:lnTo>
                    <a:pt x="26" y="35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6" name="Rectangle 152"/>
            <p:cNvSpPr>
              <a:spLocks noChangeArrowheads="1"/>
            </p:cNvSpPr>
            <p:nvPr/>
          </p:nvSpPr>
          <p:spPr bwMode="auto">
            <a:xfrm>
              <a:off x="3683000" y="2706688"/>
              <a:ext cx="33502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Monotype Corsiva" pitchFamily="66" charset="0"/>
                  <a:cs typeface="Arial" charset="0"/>
                </a:rPr>
                <a:t>offset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1177" name="Rectangle 153"/>
            <p:cNvSpPr>
              <a:spLocks noChangeArrowheads="1"/>
            </p:cNvSpPr>
            <p:nvPr/>
          </p:nvSpPr>
          <p:spPr bwMode="auto">
            <a:xfrm>
              <a:off x="2928938" y="2686844"/>
              <a:ext cx="8096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Brush Script MT" pitchFamily="66" charset="0"/>
                  <a:cs typeface="Arial" charset="0"/>
                </a:rPr>
                <a:t>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rush Script MT" pitchFamily="66" charset="0"/>
                <a:cs typeface="Arial" charset="0"/>
              </a:endParaRPr>
            </a:p>
          </p:txBody>
        </p:sp>
        <p:sp>
          <p:nvSpPr>
            <p:cNvPr id="1178" name="Rectangle 154"/>
            <p:cNvSpPr>
              <a:spLocks noChangeArrowheads="1"/>
            </p:cNvSpPr>
            <p:nvPr/>
          </p:nvSpPr>
          <p:spPr bwMode="auto">
            <a:xfrm>
              <a:off x="3276600" y="2314575"/>
              <a:ext cx="171450" cy="200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sz="1300" dirty="0">
                  <a:solidFill>
                    <a:srgbClr val="1B1918"/>
                  </a:solidFill>
                  <a:cs typeface="Arial" charset="0"/>
                </a:rPr>
                <a:t>Θ</a:t>
              </a:r>
              <a:r>
                <a:rPr lang="en-US" sz="1300" baseline="-25000" dirty="0">
                  <a:solidFill>
                    <a:srgbClr val="1B1918"/>
                  </a:solidFill>
                  <a:cs typeface="Arial" charset="0"/>
                </a:rPr>
                <a:t>B</a:t>
              </a:r>
              <a:endParaRPr kumimoji="0" lang="en-US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80" name="Rectangle 156"/>
            <p:cNvSpPr>
              <a:spLocks noChangeArrowheads="1"/>
            </p:cNvSpPr>
            <p:nvPr/>
          </p:nvSpPr>
          <p:spPr bwMode="auto">
            <a:xfrm>
              <a:off x="3234532" y="2505869"/>
              <a:ext cx="7143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Monotype Corsiva" pitchFamily="66" charset="0"/>
                  <a:cs typeface="Arial" charset="0"/>
                </a:rPr>
                <a:t>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1181" name="Freeform 157"/>
            <p:cNvSpPr>
              <a:spLocks/>
            </p:cNvSpPr>
            <p:nvPr/>
          </p:nvSpPr>
          <p:spPr bwMode="auto">
            <a:xfrm>
              <a:off x="3024188" y="2632075"/>
              <a:ext cx="46038" cy="17463"/>
            </a:xfrm>
            <a:custGeom>
              <a:avLst/>
              <a:gdLst/>
              <a:ahLst/>
              <a:cxnLst>
                <a:cxn ang="0">
                  <a:pos x="177" y="62"/>
                </a:cxn>
                <a:cxn ang="0">
                  <a:pos x="177" y="66"/>
                </a:cxn>
                <a:cxn ang="0">
                  <a:pos x="130" y="58"/>
                </a:cxn>
                <a:cxn ang="0">
                  <a:pos x="85" y="46"/>
                </a:cxn>
                <a:cxn ang="0">
                  <a:pos x="42" y="30"/>
                </a:cxn>
                <a:cxn ang="0">
                  <a:pos x="0" y="8"/>
                </a:cxn>
                <a:cxn ang="0">
                  <a:pos x="2" y="4"/>
                </a:cxn>
                <a:cxn ang="0">
                  <a:pos x="5" y="0"/>
                </a:cxn>
                <a:cxn ang="0">
                  <a:pos x="46" y="21"/>
                </a:cxn>
                <a:cxn ang="0">
                  <a:pos x="88" y="38"/>
                </a:cxn>
                <a:cxn ang="0">
                  <a:pos x="132" y="50"/>
                </a:cxn>
                <a:cxn ang="0">
                  <a:pos x="177" y="57"/>
                </a:cxn>
                <a:cxn ang="0">
                  <a:pos x="177" y="62"/>
                </a:cxn>
              </a:cxnLst>
              <a:rect l="0" t="0" r="r" b="b"/>
              <a:pathLst>
                <a:path w="177" h="66">
                  <a:moveTo>
                    <a:pt x="177" y="62"/>
                  </a:moveTo>
                  <a:lnTo>
                    <a:pt x="177" y="66"/>
                  </a:lnTo>
                  <a:lnTo>
                    <a:pt x="130" y="58"/>
                  </a:lnTo>
                  <a:lnTo>
                    <a:pt x="85" y="46"/>
                  </a:lnTo>
                  <a:lnTo>
                    <a:pt x="42" y="30"/>
                  </a:lnTo>
                  <a:lnTo>
                    <a:pt x="0" y="8"/>
                  </a:lnTo>
                  <a:lnTo>
                    <a:pt x="2" y="4"/>
                  </a:lnTo>
                  <a:lnTo>
                    <a:pt x="5" y="0"/>
                  </a:lnTo>
                  <a:lnTo>
                    <a:pt x="46" y="21"/>
                  </a:lnTo>
                  <a:lnTo>
                    <a:pt x="88" y="38"/>
                  </a:lnTo>
                  <a:lnTo>
                    <a:pt x="132" y="50"/>
                  </a:lnTo>
                  <a:lnTo>
                    <a:pt x="177" y="57"/>
                  </a:lnTo>
                  <a:lnTo>
                    <a:pt x="177" y="62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2" name="Freeform 158"/>
            <p:cNvSpPr>
              <a:spLocks/>
            </p:cNvSpPr>
            <p:nvPr/>
          </p:nvSpPr>
          <p:spPr bwMode="auto">
            <a:xfrm>
              <a:off x="3024188" y="2632075"/>
              <a:ext cx="1588" cy="158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3" name="Freeform 159"/>
            <p:cNvSpPr>
              <a:spLocks/>
            </p:cNvSpPr>
            <p:nvPr/>
          </p:nvSpPr>
          <p:spPr bwMode="auto">
            <a:xfrm>
              <a:off x="2994025" y="2609850"/>
              <a:ext cx="30163" cy="25400"/>
            </a:xfrm>
            <a:custGeom>
              <a:avLst/>
              <a:gdLst/>
              <a:ahLst/>
              <a:cxnLst>
                <a:cxn ang="0">
                  <a:pos x="112" y="93"/>
                </a:cxn>
                <a:cxn ang="0">
                  <a:pos x="110" y="97"/>
                </a:cxn>
                <a:cxn ang="0">
                  <a:pos x="80" y="78"/>
                </a:cxn>
                <a:cxn ang="0">
                  <a:pos x="51" y="56"/>
                </a:cxn>
                <a:cxn ang="0">
                  <a:pos x="25" y="32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6" y="0"/>
                </a:cxn>
                <a:cxn ang="0">
                  <a:pos x="31" y="26"/>
                </a:cxn>
                <a:cxn ang="0">
                  <a:pos x="57" y="49"/>
                </a:cxn>
                <a:cxn ang="0">
                  <a:pos x="85" y="70"/>
                </a:cxn>
                <a:cxn ang="0">
                  <a:pos x="115" y="89"/>
                </a:cxn>
                <a:cxn ang="0">
                  <a:pos x="112" y="93"/>
                </a:cxn>
              </a:cxnLst>
              <a:rect l="0" t="0" r="r" b="b"/>
              <a:pathLst>
                <a:path w="115" h="97">
                  <a:moveTo>
                    <a:pt x="112" y="93"/>
                  </a:moveTo>
                  <a:lnTo>
                    <a:pt x="110" y="97"/>
                  </a:lnTo>
                  <a:lnTo>
                    <a:pt x="80" y="78"/>
                  </a:lnTo>
                  <a:lnTo>
                    <a:pt x="51" y="56"/>
                  </a:lnTo>
                  <a:lnTo>
                    <a:pt x="25" y="32"/>
                  </a:lnTo>
                  <a:lnTo>
                    <a:pt x="0" y="6"/>
                  </a:lnTo>
                  <a:lnTo>
                    <a:pt x="3" y="3"/>
                  </a:lnTo>
                  <a:lnTo>
                    <a:pt x="6" y="0"/>
                  </a:lnTo>
                  <a:lnTo>
                    <a:pt x="31" y="26"/>
                  </a:lnTo>
                  <a:lnTo>
                    <a:pt x="57" y="49"/>
                  </a:lnTo>
                  <a:lnTo>
                    <a:pt x="85" y="70"/>
                  </a:lnTo>
                  <a:lnTo>
                    <a:pt x="115" y="89"/>
                  </a:lnTo>
                  <a:lnTo>
                    <a:pt x="112" y="93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4" name="Freeform 160"/>
            <p:cNvSpPr>
              <a:spLocks/>
            </p:cNvSpPr>
            <p:nvPr/>
          </p:nvSpPr>
          <p:spPr bwMode="auto">
            <a:xfrm>
              <a:off x="3036888" y="2927350"/>
              <a:ext cx="46038" cy="174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0"/>
                </a:cxn>
                <a:cxn ang="0">
                  <a:pos x="47" y="8"/>
                </a:cxn>
                <a:cxn ang="0">
                  <a:pos x="92" y="20"/>
                </a:cxn>
                <a:cxn ang="0">
                  <a:pos x="136" y="36"/>
                </a:cxn>
                <a:cxn ang="0">
                  <a:pos x="178" y="58"/>
                </a:cxn>
                <a:cxn ang="0">
                  <a:pos x="176" y="62"/>
                </a:cxn>
                <a:cxn ang="0">
                  <a:pos x="174" y="67"/>
                </a:cxn>
                <a:cxn ang="0">
                  <a:pos x="132" y="45"/>
                </a:cxn>
                <a:cxn ang="0">
                  <a:pos x="89" y="29"/>
                </a:cxn>
                <a:cxn ang="0">
                  <a:pos x="46" y="17"/>
                </a:cxn>
                <a:cxn ang="0">
                  <a:pos x="0" y="9"/>
                </a:cxn>
                <a:cxn ang="0">
                  <a:pos x="0" y="5"/>
                </a:cxn>
              </a:cxnLst>
              <a:rect l="0" t="0" r="r" b="b"/>
              <a:pathLst>
                <a:path w="178" h="67">
                  <a:moveTo>
                    <a:pt x="0" y="5"/>
                  </a:moveTo>
                  <a:lnTo>
                    <a:pt x="0" y="0"/>
                  </a:lnTo>
                  <a:lnTo>
                    <a:pt x="47" y="8"/>
                  </a:lnTo>
                  <a:lnTo>
                    <a:pt x="92" y="20"/>
                  </a:lnTo>
                  <a:lnTo>
                    <a:pt x="136" y="36"/>
                  </a:lnTo>
                  <a:lnTo>
                    <a:pt x="178" y="58"/>
                  </a:lnTo>
                  <a:lnTo>
                    <a:pt x="176" y="62"/>
                  </a:lnTo>
                  <a:lnTo>
                    <a:pt x="174" y="67"/>
                  </a:lnTo>
                  <a:lnTo>
                    <a:pt x="132" y="45"/>
                  </a:lnTo>
                  <a:lnTo>
                    <a:pt x="89" y="29"/>
                  </a:lnTo>
                  <a:lnTo>
                    <a:pt x="46" y="17"/>
                  </a:lnTo>
                  <a:lnTo>
                    <a:pt x="0" y="9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5" name="Freeform 161"/>
            <p:cNvSpPr>
              <a:spLocks/>
            </p:cNvSpPr>
            <p:nvPr/>
          </p:nvSpPr>
          <p:spPr bwMode="auto">
            <a:xfrm>
              <a:off x="3081338" y="2943225"/>
              <a:ext cx="1588" cy="15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" y="0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6" name="Freeform 162"/>
            <p:cNvSpPr>
              <a:spLocks/>
            </p:cNvSpPr>
            <p:nvPr/>
          </p:nvSpPr>
          <p:spPr bwMode="auto">
            <a:xfrm>
              <a:off x="3081338" y="2941638"/>
              <a:ext cx="31750" cy="26988"/>
            </a:xfrm>
            <a:custGeom>
              <a:avLst/>
              <a:gdLst/>
              <a:ahLst/>
              <a:cxnLst>
                <a:cxn ang="0">
                  <a:pos x="2" y="4"/>
                </a:cxn>
                <a:cxn ang="0">
                  <a:pos x="4" y="0"/>
                </a:cxn>
                <a:cxn ang="0">
                  <a:pos x="36" y="21"/>
                </a:cxn>
                <a:cxn ang="0">
                  <a:pos x="67" y="43"/>
                </a:cxn>
                <a:cxn ang="0">
                  <a:pos x="94" y="69"/>
                </a:cxn>
                <a:cxn ang="0">
                  <a:pos x="120" y="96"/>
                </a:cxn>
                <a:cxn ang="0">
                  <a:pos x="117" y="100"/>
                </a:cxn>
                <a:cxn ang="0">
                  <a:pos x="113" y="103"/>
                </a:cxn>
                <a:cxn ang="0">
                  <a:pos x="87" y="76"/>
                </a:cxn>
                <a:cxn ang="0">
                  <a:pos x="60" y="51"/>
                </a:cxn>
                <a:cxn ang="0">
                  <a:pos x="31" y="28"/>
                </a:cxn>
                <a:cxn ang="0">
                  <a:pos x="0" y="9"/>
                </a:cxn>
                <a:cxn ang="0">
                  <a:pos x="2" y="4"/>
                </a:cxn>
              </a:cxnLst>
              <a:rect l="0" t="0" r="r" b="b"/>
              <a:pathLst>
                <a:path w="120" h="103">
                  <a:moveTo>
                    <a:pt x="2" y="4"/>
                  </a:moveTo>
                  <a:lnTo>
                    <a:pt x="4" y="0"/>
                  </a:lnTo>
                  <a:lnTo>
                    <a:pt x="36" y="21"/>
                  </a:lnTo>
                  <a:lnTo>
                    <a:pt x="67" y="43"/>
                  </a:lnTo>
                  <a:lnTo>
                    <a:pt x="94" y="69"/>
                  </a:lnTo>
                  <a:lnTo>
                    <a:pt x="120" y="96"/>
                  </a:lnTo>
                  <a:lnTo>
                    <a:pt x="117" y="100"/>
                  </a:lnTo>
                  <a:lnTo>
                    <a:pt x="113" y="103"/>
                  </a:lnTo>
                  <a:lnTo>
                    <a:pt x="87" y="76"/>
                  </a:lnTo>
                  <a:lnTo>
                    <a:pt x="60" y="51"/>
                  </a:lnTo>
                  <a:lnTo>
                    <a:pt x="31" y="28"/>
                  </a:lnTo>
                  <a:lnTo>
                    <a:pt x="0" y="9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7" name="Freeform 163"/>
            <p:cNvSpPr>
              <a:spLocks/>
            </p:cNvSpPr>
            <p:nvPr/>
          </p:nvSpPr>
          <p:spPr bwMode="auto">
            <a:xfrm>
              <a:off x="2921000" y="3103563"/>
              <a:ext cx="14288" cy="17463"/>
            </a:xfrm>
            <a:custGeom>
              <a:avLst/>
              <a:gdLst/>
              <a:ahLst/>
              <a:cxnLst>
                <a:cxn ang="0">
                  <a:pos x="51" y="68"/>
                </a:cxn>
                <a:cxn ang="0">
                  <a:pos x="48" y="71"/>
                </a:cxn>
                <a:cxn ang="0">
                  <a:pos x="22" y="38"/>
                </a:cxn>
                <a:cxn ang="0">
                  <a:pos x="0" y="5"/>
                </a:cxn>
                <a:cxn ang="0">
                  <a:pos x="5" y="3"/>
                </a:cxn>
                <a:cxn ang="0">
                  <a:pos x="9" y="0"/>
                </a:cxn>
                <a:cxn ang="0">
                  <a:pos x="31" y="33"/>
                </a:cxn>
                <a:cxn ang="0">
                  <a:pos x="54" y="64"/>
                </a:cxn>
                <a:cxn ang="0">
                  <a:pos x="51" y="68"/>
                </a:cxn>
              </a:cxnLst>
              <a:rect l="0" t="0" r="r" b="b"/>
              <a:pathLst>
                <a:path w="54" h="71">
                  <a:moveTo>
                    <a:pt x="51" y="68"/>
                  </a:moveTo>
                  <a:lnTo>
                    <a:pt x="48" y="71"/>
                  </a:lnTo>
                  <a:lnTo>
                    <a:pt x="22" y="38"/>
                  </a:lnTo>
                  <a:lnTo>
                    <a:pt x="0" y="5"/>
                  </a:lnTo>
                  <a:lnTo>
                    <a:pt x="5" y="3"/>
                  </a:lnTo>
                  <a:lnTo>
                    <a:pt x="9" y="0"/>
                  </a:lnTo>
                  <a:lnTo>
                    <a:pt x="31" y="33"/>
                  </a:lnTo>
                  <a:lnTo>
                    <a:pt x="54" y="64"/>
                  </a:lnTo>
                  <a:lnTo>
                    <a:pt x="51" y="68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8" name="Freeform 164"/>
            <p:cNvSpPr>
              <a:spLocks/>
            </p:cNvSpPr>
            <p:nvPr/>
          </p:nvSpPr>
          <p:spPr bwMode="auto">
            <a:xfrm>
              <a:off x="2922588" y="3103563"/>
              <a:ext cx="1588" cy="1588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9" name="Freeform 165"/>
            <p:cNvSpPr>
              <a:spLocks/>
            </p:cNvSpPr>
            <p:nvPr/>
          </p:nvSpPr>
          <p:spPr bwMode="auto">
            <a:xfrm>
              <a:off x="2909888" y="3074988"/>
              <a:ext cx="14288" cy="28575"/>
            </a:xfrm>
            <a:custGeom>
              <a:avLst/>
              <a:gdLst/>
              <a:ahLst/>
              <a:cxnLst>
                <a:cxn ang="0">
                  <a:pos x="50" y="109"/>
                </a:cxn>
                <a:cxn ang="0">
                  <a:pos x="45" y="111"/>
                </a:cxn>
                <a:cxn ang="0">
                  <a:pos x="31" y="85"/>
                </a:cxn>
                <a:cxn ang="0">
                  <a:pos x="18" y="58"/>
                </a:cxn>
                <a:cxn ang="0">
                  <a:pos x="8" y="31"/>
                </a:cxn>
                <a:cxn ang="0">
                  <a:pos x="0" y="2"/>
                </a:cxn>
                <a:cxn ang="0">
                  <a:pos x="4" y="1"/>
                </a:cxn>
                <a:cxn ang="0">
                  <a:pos x="8" y="0"/>
                </a:cxn>
                <a:cxn ang="0">
                  <a:pos x="17" y="27"/>
                </a:cxn>
                <a:cxn ang="0">
                  <a:pos x="28" y="54"/>
                </a:cxn>
                <a:cxn ang="0">
                  <a:pos x="40" y="80"/>
                </a:cxn>
                <a:cxn ang="0">
                  <a:pos x="54" y="106"/>
                </a:cxn>
                <a:cxn ang="0">
                  <a:pos x="50" y="109"/>
                </a:cxn>
              </a:cxnLst>
              <a:rect l="0" t="0" r="r" b="b"/>
              <a:pathLst>
                <a:path w="54" h="111">
                  <a:moveTo>
                    <a:pt x="50" y="109"/>
                  </a:moveTo>
                  <a:lnTo>
                    <a:pt x="45" y="111"/>
                  </a:lnTo>
                  <a:lnTo>
                    <a:pt x="31" y="85"/>
                  </a:lnTo>
                  <a:lnTo>
                    <a:pt x="18" y="58"/>
                  </a:lnTo>
                  <a:lnTo>
                    <a:pt x="8" y="31"/>
                  </a:lnTo>
                  <a:lnTo>
                    <a:pt x="0" y="2"/>
                  </a:lnTo>
                  <a:lnTo>
                    <a:pt x="4" y="1"/>
                  </a:lnTo>
                  <a:lnTo>
                    <a:pt x="8" y="0"/>
                  </a:lnTo>
                  <a:lnTo>
                    <a:pt x="17" y="27"/>
                  </a:lnTo>
                  <a:lnTo>
                    <a:pt x="28" y="54"/>
                  </a:lnTo>
                  <a:lnTo>
                    <a:pt x="40" y="80"/>
                  </a:lnTo>
                  <a:lnTo>
                    <a:pt x="54" y="106"/>
                  </a:lnTo>
                  <a:lnTo>
                    <a:pt x="50" y="109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0" name="Freeform 166"/>
            <p:cNvSpPr>
              <a:spLocks/>
            </p:cNvSpPr>
            <p:nvPr/>
          </p:nvSpPr>
          <p:spPr bwMode="auto">
            <a:xfrm>
              <a:off x="2905125" y="3044825"/>
              <a:ext cx="6350" cy="30163"/>
            </a:xfrm>
            <a:custGeom>
              <a:avLst/>
              <a:gdLst/>
              <a:ahLst/>
              <a:cxnLst>
                <a:cxn ang="0">
                  <a:pos x="20" y="115"/>
                </a:cxn>
                <a:cxn ang="0">
                  <a:pos x="16" y="116"/>
                </a:cxn>
                <a:cxn ang="0">
                  <a:pos x="9" y="88"/>
                </a:cxn>
                <a:cxn ang="0">
                  <a:pos x="4" y="59"/>
                </a:cxn>
                <a:cxn ang="0">
                  <a:pos x="2" y="30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1" y="30"/>
                </a:cxn>
                <a:cxn ang="0">
                  <a:pos x="13" y="58"/>
                </a:cxn>
                <a:cxn ang="0">
                  <a:pos x="18" y="86"/>
                </a:cxn>
                <a:cxn ang="0">
                  <a:pos x="24" y="114"/>
                </a:cxn>
                <a:cxn ang="0">
                  <a:pos x="20" y="115"/>
                </a:cxn>
              </a:cxnLst>
              <a:rect l="0" t="0" r="r" b="b"/>
              <a:pathLst>
                <a:path w="24" h="116">
                  <a:moveTo>
                    <a:pt x="20" y="115"/>
                  </a:moveTo>
                  <a:lnTo>
                    <a:pt x="16" y="116"/>
                  </a:lnTo>
                  <a:lnTo>
                    <a:pt x="9" y="88"/>
                  </a:lnTo>
                  <a:lnTo>
                    <a:pt x="4" y="59"/>
                  </a:lnTo>
                  <a:lnTo>
                    <a:pt x="2" y="30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1" y="30"/>
                  </a:lnTo>
                  <a:lnTo>
                    <a:pt x="13" y="58"/>
                  </a:lnTo>
                  <a:lnTo>
                    <a:pt x="18" y="86"/>
                  </a:lnTo>
                  <a:lnTo>
                    <a:pt x="24" y="114"/>
                  </a:lnTo>
                  <a:lnTo>
                    <a:pt x="20" y="11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1" name="Freeform 167"/>
            <p:cNvSpPr>
              <a:spLocks/>
            </p:cNvSpPr>
            <p:nvPr/>
          </p:nvSpPr>
          <p:spPr bwMode="auto">
            <a:xfrm>
              <a:off x="2905125" y="3043238"/>
              <a:ext cx="3175" cy="158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5" y="4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0" y="4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lnTo>
                    <a:pt x="5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2" name="Freeform 168"/>
            <p:cNvSpPr>
              <a:spLocks/>
            </p:cNvSpPr>
            <p:nvPr/>
          </p:nvSpPr>
          <p:spPr bwMode="auto">
            <a:xfrm>
              <a:off x="3168650" y="2452688"/>
              <a:ext cx="17463" cy="20638"/>
            </a:xfrm>
            <a:custGeom>
              <a:avLst/>
              <a:gdLst/>
              <a:ahLst/>
              <a:cxnLst>
                <a:cxn ang="0">
                  <a:pos x="3" y="3"/>
                </a:cxn>
                <a:cxn ang="0">
                  <a:pos x="7" y="0"/>
                </a:cxn>
                <a:cxn ang="0">
                  <a:pos x="23" y="17"/>
                </a:cxn>
                <a:cxn ang="0">
                  <a:pos x="38" y="36"/>
                </a:cxn>
                <a:cxn ang="0">
                  <a:pos x="51" y="56"/>
                </a:cxn>
                <a:cxn ang="0">
                  <a:pos x="63" y="77"/>
                </a:cxn>
                <a:cxn ang="0">
                  <a:pos x="59" y="79"/>
                </a:cxn>
                <a:cxn ang="0">
                  <a:pos x="54" y="81"/>
                </a:cxn>
                <a:cxn ang="0">
                  <a:pos x="29" y="42"/>
                </a:cxn>
                <a:cxn ang="0">
                  <a:pos x="0" y="6"/>
                </a:cxn>
                <a:cxn ang="0">
                  <a:pos x="3" y="3"/>
                </a:cxn>
              </a:cxnLst>
              <a:rect l="0" t="0" r="r" b="b"/>
              <a:pathLst>
                <a:path w="63" h="81">
                  <a:moveTo>
                    <a:pt x="3" y="3"/>
                  </a:moveTo>
                  <a:lnTo>
                    <a:pt x="7" y="0"/>
                  </a:lnTo>
                  <a:lnTo>
                    <a:pt x="23" y="17"/>
                  </a:lnTo>
                  <a:lnTo>
                    <a:pt x="38" y="36"/>
                  </a:lnTo>
                  <a:lnTo>
                    <a:pt x="51" y="56"/>
                  </a:lnTo>
                  <a:lnTo>
                    <a:pt x="63" y="77"/>
                  </a:lnTo>
                  <a:lnTo>
                    <a:pt x="59" y="79"/>
                  </a:lnTo>
                  <a:lnTo>
                    <a:pt x="54" y="81"/>
                  </a:lnTo>
                  <a:lnTo>
                    <a:pt x="29" y="42"/>
                  </a:lnTo>
                  <a:lnTo>
                    <a:pt x="0" y="6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3" name="Freeform 169"/>
            <p:cNvSpPr>
              <a:spLocks/>
            </p:cNvSpPr>
            <p:nvPr/>
          </p:nvSpPr>
          <p:spPr bwMode="auto">
            <a:xfrm>
              <a:off x="3182938" y="2473325"/>
              <a:ext cx="1588" cy="1588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5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5" h="2">
                  <a:moveTo>
                    <a:pt x="0" y="2"/>
                  </a:moveTo>
                  <a:lnTo>
                    <a:pt x="5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4" name="Freeform 170"/>
            <p:cNvSpPr>
              <a:spLocks/>
            </p:cNvSpPr>
            <p:nvPr/>
          </p:nvSpPr>
          <p:spPr bwMode="auto">
            <a:xfrm>
              <a:off x="3182938" y="2473325"/>
              <a:ext cx="14288" cy="28575"/>
            </a:xfrm>
            <a:custGeom>
              <a:avLst/>
              <a:gdLst/>
              <a:ahLst/>
              <a:cxnLst>
                <a:cxn ang="0">
                  <a:pos x="5" y="2"/>
                </a:cxn>
                <a:cxn ang="0">
                  <a:pos x="9" y="0"/>
                </a:cxn>
                <a:cxn ang="0">
                  <a:pos x="23" y="26"/>
                </a:cxn>
                <a:cxn ang="0">
                  <a:pos x="36" y="53"/>
                </a:cxn>
                <a:cxn ang="0">
                  <a:pos x="46" y="80"/>
                </a:cxn>
                <a:cxn ang="0">
                  <a:pos x="55" y="108"/>
                </a:cxn>
                <a:cxn ang="0">
                  <a:pos x="50" y="109"/>
                </a:cxn>
                <a:cxn ang="0">
                  <a:pos x="46" y="110"/>
                </a:cxn>
                <a:cxn ang="0">
                  <a:pos x="37" y="83"/>
                </a:cxn>
                <a:cxn ang="0">
                  <a:pos x="26" y="56"/>
                </a:cxn>
                <a:cxn ang="0">
                  <a:pos x="15" y="30"/>
                </a:cxn>
                <a:cxn ang="0">
                  <a:pos x="0" y="4"/>
                </a:cxn>
                <a:cxn ang="0">
                  <a:pos x="5" y="2"/>
                </a:cxn>
              </a:cxnLst>
              <a:rect l="0" t="0" r="r" b="b"/>
              <a:pathLst>
                <a:path w="55" h="110">
                  <a:moveTo>
                    <a:pt x="5" y="2"/>
                  </a:moveTo>
                  <a:lnTo>
                    <a:pt x="9" y="0"/>
                  </a:lnTo>
                  <a:lnTo>
                    <a:pt x="23" y="26"/>
                  </a:lnTo>
                  <a:lnTo>
                    <a:pt x="36" y="53"/>
                  </a:lnTo>
                  <a:lnTo>
                    <a:pt x="46" y="80"/>
                  </a:lnTo>
                  <a:lnTo>
                    <a:pt x="55" y="108"/>
                  </a:lnTo>
                  <a:lnTo>
                    <a:pt x="50" y="109"/>
                  </a:lnTo>
                  <a:lnTo>
                    <a:pt x="46" y="110"/>
                  </a:lnTo>
                  <a:lnTo>
                    <a:pt x="37" y="83"/>
                  </a:lnTo>
                  <a:lnTo>
                    <a:pt x="26" y="56"/>
                  </a:lnTo>
                  <a:lnTo>
                    <a:pt x="15" y="30"/>
                  </a:lnTo>
                  <a:lnTo>
                    <a:pt x="0" y="4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5" name="Freeform 171"/>
            <p:cNvSpPr>
              <a:spLocks/>
            </p:cNvSpPr>
            <p:nvPr/>
          </p:nvSpPr>
          <p:spPr bwMode="auto">
            <a:xfrm>
              <a:off x="3195638" y="2501900"/>
              <a:ext cx="6350" cy="30163"/>
            </a:xfrm>
            <a:custGeom>
              <a:avLst/>
              <a:gdLst/>
              <a:ahLst/>
              <a:cxnLst>
                <a:cxn ang="0">
                  <a:pos x="4" y="1"/>
                </a:cxn>
                <a:cxn ang="0">
                  <a:pos x="9" y="0"/>
                </a:cxn>
                <a:cxn ang="0">
                  <a:pos x="16" y="28"/>
                </a:cxn>
                <a:cxn ang="0">
                  <a:pos x="21" y="58"/>
                </a:cxn>
                <a:cxn ang="0">
                  <a:pos x="24" y="87"/>
                </a:cxn>
                <a:cxn ang="0">
                  <a:pos x="25" y="116"/>
                </a:cxn>
                <a:cxn ang="0">
                  <a:pos x="19" y="116"/>
                </a:cxn>
                <a:cxn ang="0">
                  <a:pos x="15" y="116"/>
                </a:cxn>
                <a:cxn ang="0">
                  <a:pos x="14" y="87"/>
                </a:cxn>
                <a:cxn ang="0">
                  <a:pos x="11" y="59"/>
                </a:cxn>
                <a:cxn ang="0">
                  <a:pos x="6" y="30"/>
                </a:cxn>
                <a:cxn ang="0">
                  <a:pos x="0" y="2"/>
                </a:cxn>
                <a:cxn ang="0">
                  <a:pos x="4" y="1"/>
                </a:cxn>
              </a:cxnLst>
              <a:rect l="0" t="0" r="r" b="b"/>
              <a:pathLst>
                <a:path w="25" h="116">
                  <a:moveTo>
                    <a:pt x="4" y="1"/>
                  </a:moveTo>
                  <a:lnTo>
                    <a:pt x="9" y="0"/>
                  </a:lnTo>
                  <a:lnTo>
                    <a:pt x="16" y="28"/>
                  </a:lnTo>
                  <a:lnTo>
                    <a:pt x="21" y="58"/>
                  </a:lnTo>
                  <a:lnTo>
                    <a:pt x="24" y="87"/>
                  </a:lnTo>
                  <a:lnTo>
                    <a:pt x="25" y="116"/>
                  </a:lnTo>
                  <a:lnTo>
                    <a:pt x="19" y="116"/>
                  </a:lnTo>
                  <a:lnTo>
                    <a:pt x="15" y="116"/>
                  </a:lnTo>
                  <a:lnTo>
                    <a:pt x="14" y="87"/>
                  </a:lnTo>
                  <a:lnTo>
                    <a:pt x="11" y="59"/>
                  </a:lnTo>
                  <a:lnTo>
                    <a:pt x="6" y="30"/>
                  </a:lnTo>
                  <a:lnTo>
                    <a:pt x="0" y="2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6" name="Freeform 172"/>
            <p:cNvSpPr>
              <a:spLocks/>
            </p:cNvSpPr>
            <p:nvPr/>
          </p:nvSpPr>
          <p:spPr bwMode="auto">
            <a:xfrm>
              <a:off x="3198813" y="2532063"/>
              <a:ext cx="317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10" y="0"/>
                </a:cxn>
                <a:cxn ang="0">
                  <a:pos x="10" y="4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lnTo>
                    <a:pt x="4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7" name="Freeform 173"/>
            <p:cNvSpPr>
              <a:spLocks/>
            </p:cNvSpPr>
            <p:nvPr/>
          </p:nvSpPr>
          <p:spPr bwMode="auto">
            <a:xfrm>
              <a:off x="2871788" y="1222375"/>
              <a:ext cx="98425" cy="14288"/>
            </a:xfrm>
            <a:custGeom>
              <a:avLst/>
              <a:gdLst/>
              <a:ahLst/>
              <a:cxnLst>
                <a:cxn ang="0">
                  <a:pos x="1" y="53"/>
                </a:cxn>
                <a:cxn ang="0">
                  <a:pos x="0" y="48"/>
                </a:cxn>
                <a:cxn ang="0">
                  <a:pos x="95" y="33"/>
                </a:cxn>
                <a:cxn ang="0">
                  <a:pos x="187" y="20"/>
                </a:cxn>
                <a:cxn ang="0">
                  <a:pos x="276" y="8"/>
                </a:cxn>
                <a:cxn ang="0">
                  <a:pos x="367" y="0"/>
                </a:cxn>
                <a:cxn ang="0">
                  <a:pos x="369" y="4"/>
                </a:cxn>
                <a:cxn ang="0">
                  <a:pos x="369" y="8"/>
                </a:cxn>
                <a:cxn ang="0">
                  <a:pos x="279" y="17"/>
                </a:cxn>
                <a:cxn ang="0">
                  <a:pos x="189" y="29"/>
                </a:cxn>
                <a:cxn ang="0">
                  <a:pos x="97" y="42"/>
                </a:cxn>
                <a:cxn ang="0">
                  <a:pos x="2" y="57"/>
                </a:cxn>
                <a:cxn ang="0">
                  <a:pos x="1" y="53"/>
                </a:cxn>
              </a:cxnLst>
              <a:rect l="0" t="0" r="r" b="b"/>
              <a:pathLst>
                <a:path w="369" h="57">
                  <a:moveTo>
                    <a:pt x="1" y="53"/>
                  </a:moveTo>
                  <a:lnTo>
                    <a:pt x="0" y="48"/>
                  </a:lnTo>
                  <a:lnTo>
                    <a:pt x="95" y="33"/>
                  </a:lnTo>
                  <a:lnTo>
                    <a:pt x="187" y="20"/>
                  </a:lnTo>
                  <a:lnTo>
                    <a:pt x="276" y="8"/>
                  </a:lnTo>
                  <a:lnTo>
                    <a:pt x="367" y="0"/>
                  </a:lnTo>
                  <a:lnTo>
                    <a:pt x="369" y="4"/>
                  </a:lnTo>
                  <a:lnTo>
                    <a:pt x="369" y="8"/>
                  </a:lnTo>
                  <a:lnTo>
                    <a:pt x="279" y="17"/>
                  </a:lnTo>
                  <a:lnTo>
                    <a:pt x="189" y="29"/>
                  </a:lnTo>
                  <a:lnTo>
                    <a:pt x="97" y="42"/>
                  </a:lnTo>
                  <a:lnTo>
                    <a:pt x="2" y="57"/>
                  </a:lnTo>
                  <a:lnTo>
                    <a:pt x="1" y="53"/>
                  </a:lnTo>
                  <a:close/>
                </a:path>
              </a:pathLst>
            </a:custGeom>
            <a:solidFill>
              <a:srgbClr val="102A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8" name="Freeform 174"/>
            <p:cNvSpPr>
              <a:spLocks/>
            </p:cNvSpPr>
            <p:nvPr/>
          </p:nvSpPr>
          <p:spPr bwMode="auto">
            <a:xfrm>
              <a:off x="2970213" y="1219200"/>
              <a:ext cx="52388" cy="4763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0" y="13"/>
                </a:cxn>
                <a:cxn ang="0">
                  <a:pos x="96" y="5"/>
                </a:cxn>
                <a:cxn ang="0">
                  <a:pos x="197" y="0"/>
                </a:cxn>
                <a:cxn ang="0">
                  <a:pos x="198" y="5"/>
                </a:cxn>
                <a:cxn ang="0">
                  <a:pos x="198" y="9"/>
                </a:cxn>
                <a:cxn ang="0">
                  <a:pos x="146" y="11"/>
                </a:cxn>
                <a:cxn ang="0">
                  <a:pos x="97" y="15"/>
                </a:cxn>
                <a:cxn ang="0">
                  <a:pos x="2" y="21"/>
                </a:cxn>
                <a:cxn ang="0">
                  <a:pos x="2" y="17"/>
                </a:cxn>
              </a:cxnLst>
              <a:rect l="0" t="0" r="r" b="b"/>
              <a:pathLst>
                <a:path w="198" h="21">
                  <a:moveTo>
                    <a:pt x="2" y="17"/>
                  </a:moveTo>
                  <a:lnTo>
                    <a:pt x="0" y="13"/>
                  </a:lnTo>
                  <a:lnTo>
                    <a:pt x="96" y="5"/>
                  </a:lnTo>
                  <a:lnTo>
                    <a:pt x="197" y="0"/>
                  </a:lnTo>
                  <a:lnTo>
                    <a:pt x="198" y="5"/>
                  </a:lnTo>
                  <a:lnTo>
                    <a:pt x="198" y="9"/>
                  </a:lnTo>
                  <a:lnTo>
                    <a:pt x="146" y="11"/>
                  </a:lnTo>
                  <a:lnTo>
                    <a:pt x="97" y="15"/>
                  </a:lnTo>
                  <a:lnTo>
                    <a:pt x="2" y="21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rgbClr val="102A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9" name="Freeform 175"/>
            <p:cNvSpPr>
              <a:spLocks/>
            </p:cNvSpPr>
            <p:nvPr/>
          </p:nvSpPr>
          <p:spPr bwMode="auto">
            <a:xfrm>
              <a:off x="3021013" y="1217613"/>
              <a:ext cx="61913" cy="3175"/>
            </a:xfrm>
            <a:custGeom>
              <a:avLst/>
              <a:gdLst/>
              <a:ahLst/>
              <a:cxnLst>
                <a:cxn ang="0">
                  <a:pos x="1" y="9"/>
                </a:cxn>
                <a:cxn ang="0">
                  <a:pos x="0" y="4"/>
                </a:cxn>
                <a:cxn ang="0">
                  <a:pos x="54" y="2"/>
                </a:cxn>
                <a:cxn ang="0">
                  <a:pos x="110" y="1"/>
                </a:cxn>
                <a:cxn ang="0">
                  <a:pos x="170" y="0"/>
                </a:cxn>
                <a:cxn ang="0">
                  <a:pos x="233" y="0"/>
                </a:cxn>
                <a:cxn ang="0">
                  <a:pos x="233" y="5"/>
                </a:cxn>
                <a:cxn ang="0">
                  <a:pos x="233" y="10"/>
                </a:cxn>
                <a:cxn ang="0">
                  <a:pos x="170" y="10"/>
                </a:cxn>
                <a:cxn ang="0">
                  <a:pos x="110" y="11"/>
                </a:cxn>
                <a:cxn ang="0">
                  <a:pos x="54" y="12"/>
                </a:cxn>
                <a:cxn ang="0">
                  <a:pos x="1" y="13"/>
                </a:cxn>
                <a:cxn ang="0">
                  <a:pos x="1" y="9"/>
                </a:cxn>
              </a:cxnLst>
              <a:rect l="0" t="0" r="r" b="b"/>
              <a:pathLst>
                <a:path w="233" h="13">
                  <a:moveTo>
                    <a:pt x="1" y="9"/>
                  </a:moveTo>
                  <a:lnTo>
                    <a:pt x="0" y="4"/>
                  </a:lnTo>
                  <a:lnTo>
                    <a:pt x="54" y="2"/>
                  </a:lnTo>
                  <a:lnTo>
                    <a:pt x="110" y="1"/>
                  </a:lnTo>
                  <a:lnTo>
                    <a:pt x="170" y="0"/>
                  </a:lnTo>
                  <a:lnTo>
                    <a:pt x="233" y="0"/>
                  </a:lnTo>
                  <a:lnTo>
                    <a:pt x="233" y="5"/>
                  </a:lnTo>
                  <a:lnTo>
                    <a:pt x="233" y="10"/>
                  </a:lnTo>
                  <a:lnTo>
                    <a:pt x="170" y="10"/>
                  </a:lnTo>
                  <a:lnTo>
                    <a:pt x="110" y="11"/>
                  </a:lnTo>
                  <a:lnTo>
                    <a:pt x="54" y="12"/>
                  </a:lnTo>
                  <a:lnTo>
                    <a:pt x="1" y="13"/>
                  </a:lnTo>
                  <a:lnTo>
                    <a:pt x="1" y="9"/>
                  </a:lnTo>
                  <a:close/>
                </a:path>
              </a:pathLst>
            </a:custGeom>
            <a:solidFill>
              <a:srgbClr val="102A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0" name="Freeform 176"/>
            <p:cNvSpPr>
              <a:spLocks/>
            </p:cNvSpPr>
            <p:nvPr/>
          </p:nvSpPr>
          <p:spPr bwMode="auto">
            <a:xfrm>
              <a:off x="3082925" y="1217613"/>
              <a:ext cx="360363" cy="523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0"/>
                </a:cxn>
                <a:cxn ang="0">
                  <a:pos x="172" y="4"/>
                </a:cxn>
                <a:cxn ang="0">
                  <a:pos x="345" y="12"/>
                </a:cxn>
                <a:cxn ang="0">
                  <a:pos x="516" y="27"/>
                </a:cxn>
                <a:cxn ang="0">
                  <a:pos x="688" y="48"/>
                </a:cxn>
                <a:cxn ang="0">
                  <a:pos x="858" y="75"/>
                </a:cxn>
                <a:cxn ang="0">
                  <a:pos x="1027" y="109"/>
                </a:cxn>
                <a:cxn ang="0">
                  <a:pos x="1195" y="148"/>
                </a:cxn>
                <a:cxn ang="0">
                  <a:pos x="1362" y="192"/>
                </a:cxn>
                <a:cxn ang="0">
                  <a:pos x="1361" y="197"/>
                </a:cxn>
                <a:cxn ang="0">
                  <a:pos x="1360" y="201"/>
                </a:cxn>
                <a:cxn ang="0">
                  <a:pos x="1193" y="156"/>
                </a:cxn>
                <a:cxn ang="0">
                  <a:pos x="1026" y="117"/>
                </a:cxn>
                <a:cxn ang="0">
                  <a:pos x="857" y="84"/>
                </a:cxn>
                <a:cxn ang="0">
                  <a:pos x="687" y="58"/>
                </a:cxn>
                <a:cxn ang="0">
                  <a:pos x="516" y="37"/>
                </a:cxn>
                <a:cxn ang="0">
                  <a:pos x="344" y="22"/>
                </a:cxn>
                <a:cxn ang="0">
                  <a:pos x="172" y="13"/>
                </a:cxn>
                <a:cxn ang="0">
                  <a:pos x="0" y="10"/>
                </a:cxn>
                <a:cxn ang="0">
                  <a:pos x="0" y="5"/>
                </a:cxn>
              </a:cxnLst>
              <a:rect l="0" t="0" r="r" b="b"/>
              <a:pathLst>
                <a:path w="1362" h="201">
                  <a:moveTo>
                    <a:pt x="0" y="5"/>
                  </a:moveTo>
                  <a:lnTo>
                    <a:pt x="0" y="0"/>
                  </a:lnTo>
                  <a:lnTo>
                    <a:pt x="172" y="4"/>
                  </a:lnTo>
                  <a:lnTo>
                    <a:pt x="345" y="12"/>
                  </a:lnTo>
                  <a:lnTo>
                    <a:pt x="516" y="27"/>
                  </a:lnTo>
                  <a:lnTo>
                    <a:pt x="688" y="48"/>
                  </a:lnTo>
                  <a:lnTo>
                    <a:pt x="858" y="75"/>
                  </a:lnTo>
                  <a:lnTo>
                    <a:pt x="1027" y="109"/>
                  </a:lnTo>
                  <a:lnTo>
                    <a:pt x="1195" y="148"/>
                  </a:lnTo>
                  <a:lnTo>
                    <a:pt x="1362" y="192"/>
                  </a:lnTo>
                  <a:lnTo>
                    <a:pt x="1361" y="197"/>
                  </a:lnTo>
                  <a:lnTo>
                    <a:pt x="1360" y="201"/>
                  </a:lnTo>
                  <a:lnTo>
                    <a:pt x="1193" y="156"/>
                  </a:lnTo>
                  <a:lnTo>
                    <a:pt x="1026" y="117"/>
                  </a:lnTo>
                  <a:lnTo>
                    <a:pt x="857" y="84"/>
                  </a:lnTo>
                  <a:lnTo>
                    <a:pt x="687" y="58"/>
                  </a:lnTo>
                  <a:lnTo>
                    <a:pt x="516" y="37"/>
                  </a:lnTo>
                  <a:lnTo>
                    <a:pt x="344" y="22"/>
                  </a:lnTo>
                  <a:lnTo>
                    <a:pt x="172" y="13"/>
                  </a:lnTo>
                  <a:lnTo>
                    <a:pt x="0" y="1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102A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1" name="Freeform 177"/>
            <p:cNvSpPr>
              <a:spLocks/>
            </p:cNvSpPr>
            <p:nvPr/>
          </p:nvSpPr>
          <p:spPr bwMode="auto">
            <a:xfrm>
              <a:off x="2813050" y="1192213"/>
              <a:ext cx="73025" cy="85725"/>
            </a:xfrm>
            <a:custGeom>
              <a:avLst/>
              <a:gdLst/>
              <a:ahLst/>
              <a:cxnLst>
                <a:cxn ang="0">
                  <a:pos x="217" y="0"/>
                </a:cxn>
                <a:cxn ang="0">
                  <a:pos x="0" y="206"/>
                </a:cxn>
                <a:cxn ang="0">
                  <a:pos x="277" y="320"/>
                </a:cxn>
                <a:cxn ang="0">
                  <a:pos x="217" y="0"/>
                </a:cxn>
              </a:cxnLst>
              <a:rect l="0" t="0" r="r" b="b"/>
              <a:pathLst>
                <a:path w="277" h="320">
                  <a:moveTo>
                    <a:pt x="217" y="0"/>
                  </a:moveTo>
                  <a:lnTo>
                    <a:pt x="0" y="206"/>
                  </a:lnTo>
                  <a:lnTo>
                    <a:pt x="277" y="320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102A8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2" name="Freeform 178"/>
            <p:cNvSpPr>
              <a:spLocks/>
            </p:cNvSpPr>
            <p:nvPr/>
          </p:nvSpPr>
          <p:spPr bwMode="auto">
            <a:xfrm>
              <a:off x="3267075" y="2051050"/>
              <a:ext cx="107950" cy="95250"/>
            </a:xfrm>
            <a:custGeom>
              <a:avLst/>
              <a:gdLst/>
              <a:ahLst/>
              <a:cxnLst>
                <a:cxn ang="0">
                  <a:pos x="7" y="360"/>
                </a:cxn>
                <a:cxn ang="0">
                  <a:pos x="3" y="357"/>
                </a:cxn>
                <a:cxn ang="0">
                  <a:pos x="0" y="354"/>
                </a:cxn>
                <a:cxn ang="0">
                  <a:pos x="402" y="0"/>
                </a:cxn>
                <a:cxn ang="0">
                  <a:pos x="406" y="3"/>
                </a:cxn>
                <a:cxn ang="0">
                  <a:pos x="409" y="6"/>
                </a:cxn>
                <a:cxn ang="0">
                  <a:pos x="7" y="360"/>
                </a:cxn>
              </a:cxnLst>
              <a:rect l="0" t="0" r="r" b="b"/>
              <a:pathLst>
                <a:path w="409" h="360">
                  <a:moveTo>
                    <a:pt x="7" y="360"/>
                  </a:moveTo>
                  <a:lnTo>
                    <a:pt x="3" y="357"/>
                  </a:lnTo>
                  <a:lnTo>
                    <a:pt x="0" y="354"/>
                  </a:lnTo>
                  <a:lnTo>
                    <a:pt x="402" y="0"/>
                  </a:lnTo>
                  <a:lnTo>
                    <a:pt x="406" y="3"/>
                  </a:lnTo>
                  <a:lnTo>
                    <a:pt x="409" y="6"/>
                  </a:lnTo>
                  <a:lnTo>
                    <a:pt x="7" y="360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3" name="Freeform 179"/>
            <p:cNvSpPr>
              <a:spLocks/>
            </p:cNvSpPr>
            <p:nvPr/>
          </p:nvSpPr>
          <p:spPr bwMode="auto">
            <a:xfrm>
              <a:off x="3275013" y="1973263"/>
              <a:ext cx="160338" cy="184150"/>
            </a:xfrm>
            <a:custGeom>
              <a:avLst/>
              <a:gdLst/>
              <a:ahLst/>
              <a:cxnLst>
                <a:cxn ang="0">
                  <a:pos x="607" y="685"/>
                </a:cxn>
                <a:cxn ang="0">
                  <a:pos x="604" y="688"/>
                </a:cxn>
                <a:cxn ang="0">
                  <a:pos x="600" y="691"/>
                </a:cxn>
                <a:cxn ang="0">
                  <a:pos x="0" y="7"/>
                </a:cxn>
                <a:cxn ang="0">
                  <a:pos x="3" y="4"/>
                </a:cxn>
                <a:cxn ang="0">
                  <a:pos x="6" y="0"/>
                </a:cxn>
                <a:cxn ang="0">
                  <a:pos x="607" y="685"/>
                </a:cxn>
              </a:cxnLst>
              <a:rect l="0" t="0" r="r" b="b"/>
              <a:pathLst>
                <a:path w="607" h="691">
                  <a:moveTo>
                    <a:pt x="607" y="685"/>
                  </a:moveTo>
                  <a:lnTo>
                    <a:pt x="604" y="688"/>
                  </a:lnTo>
                  <a:lnTo>
                    <a:pt x="600" y="691"/>
                  </a:lnTo>
                  <a:lnTo>
                    <a:pt x="0" y="7"/>
                  </a:lnTo>
                  <a:lnTo>
                    <a:pt x="3" y="4"/>
                  </a:lnTo>
                  <a:lnTo>
                    <a:pt x="6" y="0"/>
                  </a:lnTo>
                  <a:lnTo>
                    <a:pt x="607" y="68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4" name="Freeform 180"/>
            <p:cNvSpPr>
              <a:spLocks/>
            </p:cNvSpPr>
            <p:nvPr/>
          </p:nvSpPr>
          <p:spPr bwMode="auto">
            <a:xfrm>
              <a:off x="3244850" y="1992313"/>
              <a:ext cx="101600" cy="98425"/>
            </a:xfrm>
            <a:custGeom>
              <a:avLst/>
              <a:gdLst/>
              <a:ahLst/>
              <a:cxnLst>
                <a:cxn ang="0">
                  <a:pos x="278" y="373"/>
                </a:cxn>
                <a:cxn ang="0">
                  <a:pos x="384" y="0"/>
                </a:cxn>
                <a:cxn ang="0">
                  <a:pos x="0" y="56"/>
                </a:cxn>
                <a:cxn ang="0">
                  <a:pos x="278" y="373"/>
                </a:cxn>
              </a:cxnLst>
              <a:rect l="0" t="0" r="r" b="b"/>
              <a:pathLst>
                <a:path w="384" h="373">
                  <a:moveTo>
                    <a:pt x="278" y="373"/>
                  </a:moveTo>
                  <a:lnTo>
                    <a:pt x="384" y="0"/>
                  </a:lnTo>
                  <a:lnTo>
                    <a:pt x="0" y="56"/>
                  </a:lnTo>
                  <a:lnTo>
                    <a:pt x="278" y="373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5" name="Freeform 181"/>
            <p:cNvSpPr>
              <a:spLocks/>
            </p:cNvSpPr>
            <p:nvPr/>
          </p:nvSpPr>
          <p:spPr bwMode="auto">
            <a:xfrm>
              <a:off x="3455988" y="2181225"/>
              <a:ext cx="6350" cy="635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4"/>
                </a:cxn>
                <a:cxn ang="0">
                  <a:pos x="6" y="0"/>
                </a:cxn>
                <a:cxn ang="0">
                  <a:pos x="23" y="19"/>
                </a:cxn>
                <a:cxn ang="0">
                  <a:pos x="19" y="22"/>
                </a:cxn>
                <a:cxn ang="0">
                  <a:pos x="16" y="25"/>
                </a:cxn>
                <a:cxn ang="0">
                  <a:pos x="0" y="7"/>
                </a:cxn>
              </a:cxnLst>
              <a:rect l="0" t="0" r="r" b="b"/>
              <a:pathLst>
                <a:path w="23" h="25">
                  <a:moveTo>
                    <a:pt x="0" y="7"/>
                  </a:moveTo>
                  <a:lnTo>
                    <a:pt x="3" y="4"/>
                  </a:lnTo>
                  <a:lnTo>
                    <a:pt x="6" y="0"/>
                  </a:lnTo>
                  <a:lnTo>
                    <a:pt x="23" y="19"/>
                  </a:lnTo>
                  <a:lnTo>
                    <a:pt x="19" y="22"/>
                  </a:lnTo>
                  <a:lnTo>
                    <a:pt x="16" y="2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6" name="Freeform 182"/>
            <p:cNvSpPr>
              <a:spLocks/>
            </p:cNvSpPr>
            <p:nvPr/>
          </p:nvSpPr>
          <p:spPr bwMode="auto">
            <a:xfrm>
              <a:off x="3354388" y="2116138"/>
              <a:ext cx="101600" cy="98425"/>
            </a:xfrm>
            <a:custGeom>
              <a:avLst/>
              <a:gdLst/>
              <a:ahLst/>
              <a:cxnLst>
                <a:cxn ang="0">
                  <a:pos x="279" y="373"/>
                </a:cxn>
                <a:cxn ang="0">
                  <a:pos x="384" y="0"/>
                </a:cxn>
                <a:cxn ang="0">
                  <a:pos x="0" y="56"/>
                </a:cxn>
                <a:cxn ang="0">
                  <a:pos x="279" y="373"/>
                </a:cxn>
              </a:cxnLst>
              <a:rect l="0" t="0" r="r" b="b"/>
              <a:pathLst>
                <a:path w="384" h="373">
                  <a:moveTo>
                    <a:pt x="279" y="373"/>
                  </a:moveTo>
                  <a:lnTo>
                    <a:pt x="384" y="0"/>
                  </a:lnTo>
                  <a:lnTo>
                    <a:pt x="0" y="56"/>
                  </a:lnTo>
                  <a:lnTo>
                    <a:pt x="279" y="373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7" name="Freeform 183"/>
            <p:cNvSpPr>
              <a:spLocks/>
            </p:cNvSpPr>
            <p:nvPr/>
          </p:nvSpPr>
          <p:spPr bwMode="auto">
            <a:xfrm>
              <a:off x="3289300" y="2078038"/>
              <a:ext cx="112713" cy="100013"/>
            </a:xfrm>
            <a:custGeom>
              <a:avLst/>
              <a:gdLst/>
              <a:ahLst/>
              <a:cxnLst>
                <a:cxn ang="0">
                  <a:pos x="6" y="375"/>
                </a:cxn>
                <a:cxn ang="0">
                  <a:pos x="3" y="372"/>
                </a:cxn>
                <a:cxn ang="0">
                  <a:pos x="0" y="369"/>
                </a:cxn>
                <a:cxn ang="0">
                  <a:pos x="419" y="0"/>
                </a:cxn>
                <a:cxn ang="0">
                  <a:pos x="423" y="3"/>
                </a:cxn>
                <a:cxn ang="0">
                  <a:pos x="426" y="7"/>
                </a:cxn>
                <a:cxn ang="0">
                  <a:pos x="6" y="375"/>
                </a:cxn>
              </a:cxnLst>
              <a:rect l="0" t="0" r="r" b="b"/>
              <a:pathLst>
                <a:path w="426" h="375">
                  <a:moveTo>
                    <a:pt x="6" y="375"/>
                  </a:moveTo>
                  <a:lnTo>
                    <a:pt x="3" y="372"/>
                  </a:lnTo>
                  <a:lnTo>
                    <a:pt x="0" y="369"/>
                  </a:lnTo>
                  <a:lnTo>
                    <a:pt x="419" y="0"/>
                  </a:lnTo>
                  <a:lnTo>
                    <a:pt x="423" y="3"/>
                  </a:lnTo>
                  <a:lnTo>
                    <a:pt x="426" y="7"/>
                  </a:lnTo>
                  <a:lnTo>
                    <a:pt x="6" y="37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8" name="Rectangle 184"/>
            <p:cNvSpPr>
              <a:spLocks noChangeArrowheads="1"/>
            </p:cNvSpPr>
            <p:nvPr/>
          </p:nvSpPr>
          <p:spPr bwMode="auto">
            <a:xfrm>
              <a:off x="3384550" y="1916113"/>
              <a:ext cx="1873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Arial" charset="0"/>
                  <a:cs typeface="Arial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09" name="Freeform 185"/>
            <p:cNvSpPr>
              <a:spLocks/>
            </p:cNvSpPr>
            <p:nvPr/>
          </p:nvSpPr>
          <p:spPr bwMode="auto">
            <a:xfrm>
              <a:off x="2659063" y="3265488"/>
              <a:ext cx="115888" cy="103188"/>
            </a:xfrm>
            <a:custGeom>
              <a:avLst/>
              <a:gdLst/>
              <a:ahLst/>
              <a:cxnLst>
                <a:cxn ang="0">
                  <a:pos x="6" y="385"/>
                </a:cxn>
                <a:cxn ang="0">
                  <a:pos x="3" y="381"/>
                </a:cxn>
                <a:cxn ang="0">
                  <a:pos x="0" y="378"/>
                </a:cxn>
                <a:cxn ang="0">
                  <a:pos x="432" y="0"/>
                </a:cxn>
                <a:cxn ang="0">
                  <a:pos x="435" y="3"/>
                </a:cxn>
                <a:cxn ang="0">
                  <a:pos x="438" y="6"/>
                </a:cxn>
                <a:cxn ang="0">
                  <a:pos x="6" y="385"/>
                </a:cxn>
              </a:cxnLst>
              <a:rect l="0" t="0" r="r" b="b"/>
              <a:pathLst>
                <a:path w="438" h="385">
                  <a:moveTo>
                    <a:pt x="6" y="385"/>
                  </a:moveTo>
                  <a:lnTo>
                    <a:pt x="3" y="381"/>
                  </a:lnTo>
                  <a:lnTo>
                    <a:pt x="0" y="378"/>
                  </a:lnTo>
                  <a:lnTo>
                    <a:pt x="432" y="0"/>
                  </a:lnTo>
                  <a:lnTo>
                    <a:pt x="435" y="3"/>
                  </a:lnTo>
                  <a:lnTo>
                    <a:pt x="438" y="6"/>
                  </a:lnTo>
                  <a:lnTo>
                    <a:pt x="6" y="38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2" name="Freeform 188"/>
            <p:cNvSpPr>
              <a:spLocks/>
            </p:cNvSpPr>
            <p:nvPr/>
          </p:nvSpPr>
          <p:spPr bwMode="auto">
            <a:xfrm>
              <a:off x="2781300" y="3460750"/>
              <a:ext cx="6350" cy="635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3"/>
                </a:cxn>
                <a:cxn ang="0">
                  <a:pos x="7" y="0"/>
                </a:cxn>
                <a:cxn ang="0">
                  <a:pos x="23" y="19"/>
                </a:cxn>
                <a:cxn ang="0">
                  <a:pos x="20" y="22"/>
                </a:cxn>
                <a:cxn ang="0">
                  <a:pos x="16" y="25"/>
                </a:cxn>
                <a:cxn ang="0">
                  <a:pos x="0" y="7"/>
                </a:cxn>
              </a:cxnLst>
              <a:rect l="0" t="0" r="r" b="b"/>
              <a:pathLst>
                <a:path w="23" h="25">
                  <a:moveTo>
                    <a:pt x="0" y="7"/>
                  </a:moveTo>
                  <a:lnTo>
                    <a:pt x="3" y="3"/>
                  </a:lnTo>
                  <a:lnTo>
                    <a:pt x="7" y="0"/>
                  </a:lnTo>
                  <a:lnTo>
                    <a:pt x="23" y="19"/>
                  </a:lnTo>
                  <a:lnTo>
                    <a:pt x="20" y="22"/>
                  </a:lnTo>
                  <a:lnTo>
                    <a:pt x="16" y="25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4" name="Freeform 190"/>
            <p:cNvSpPr>
              <a:spLocks/>
            </p:cNvSpPr>
            <p:nvPr/>
          </p:nvSpPr>
          <p:spPr bwMode="auto">
            <a:xfrm>
              <a:off x="2684463" y="3295650"/>
              <a:ext cx="115888" cy="101600"/>
            </a:xfrm>
            <a:custGeom>
              <a:avLst/>
              <a:gdLst/>
              <a:ahLst/>
              <a:cxnLst>
                <a:cxn ang="0">
                  <a:pos x="7" y="385"/>
                </a:cxn>
                <a:cxn ang="0">
                  <a:pos x="4" y="382"/>
                </a:cxn>
                <a:cxn ang="0">
                  <a:pos x="0" y="379"/>
                </a:cxn>
                <a:cxn ang="0">
                  <a:pos x="431" y="0"/>
                </a:cxn>
                <a:cxn ang="0">
                  <a:pos x="434" y="3"/>
                </a:cxn>
                <a:cxn ang="0">
                  <a:pos x="438" y="7"/>
                </a:cxn>
                <a:cxn ang="0">
                  <a:pos x="7" y="385"/>
                </a:cxn>
              </a:cxnLst>
              <a:rect l="0" t="0" r="r" b="b"/>
              <a:pathLst>
                <a:path w="438" h="385">
                  <a:moveTo>
                    <a:pt x="7" y="385"/>
                  </a:moveTo>
                  <a:lnTo>
                    <a:pt x="4" y="382"/>
                  </a:lnTo>
                  <a:lnTo>
                    <a:pt x="0" y="379"/>
                  </a:lnTo>
                  <a:lnTo>
                    <a:pt x="431" y="0"/>
                  </a:lnTo>
                  <a:lnTo>
                    <a:pt x="434" y="3"/>
                  </a:lnTo>
                  <a:lnTo>
                    <a:pt x="438" y="7"/>
                  </a:lnTo>
                  <a:lnTo>
                    <a:pt x="7" y="385"/>
                  </a:lnTo>
                  <a:close/>
                </a:path>
              </a:pathLst>
            </a:custGeom>
            <a:solidFill>
              <a:srgbClr val="1B191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5" name="Rectangle 191"/>
            <p:cNvSpPr>
              <a:spLocks noChangeArrowheads="1"/>
            </p:cNvSpPr>
            <p:nvPr/>
          </p:nvSpPr>
          <p:spPr bwMode="auto">
            <a:xfrm>
              <a:off x="2533650" y="3363913"/>
              <a:ext cx="187325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1B1918"/>
                  </a:solidFill>
                  <a:effectLst/>
                  <a:latin typeface="Arial" charset="0"/>
                  <a:cs typeface="Arial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14" name="Rectangle 154"/>
            <p:cNvSpPr>
              <a:spLocks noChangeArrowheads="1"/>
            </p:cNvSpPr>
            <p:nvPr/>
          </p:nvSpPr>
          <p:spPr bwMode="auto">
            <a:xfrm>
              <a:off x="2667000" y="3000345"/>
              <a:ext cx="171522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sz="1300" dirty="0">
                  <a:solidFill>
                    <a:srgbClr val="1B1918"/>
                  </a:solidFill>
                  <a:cs typeface="Arial" charset="0"/>
                </a:rPr>
                <a:t>Θ</a:t>
              </a:r>
              <a:r>
                <a:rPr lang="en-US" sz="1300" baseline="-25000" dirty="0">
                  <a:solidFill>
                    <a:srgbClr val="1B1918"/>
                  </a:solidFill>
                  <a:cs typeface="Arial" charset="0"/>
                </a:rPr>
                <a:t>B</a:t>
              </a:r>
              <a:endParaRPr kumimoji="0" lang="en-US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cxnSp>
        <p:nvCxnSpPr>
          <p:cNvPr id="203" name="Straight Arrow Connector 202"/>
          <p:cNvCxnSpPr/>
          <p:nvPr/>
        </p:nvCxnSpPr>
        <p:spPr>
          <a:xfrm>
            <a:off x="2557463" y="3200401"/>
            <a:ext cx="128587" cy="145256"/>
          </a:xfrm>
          <a:prstGeom prst="straightConnector1">
            <a:avLst/>
          </a:prstGeom>
          <a:ln w="3175"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/>
          <p:nvPr/>
        </p:nvCxnSpPr>
        <p:spPr>
          <a:xfrm flipH="1" flipV="1">
            <a:off x="2714625" y="3369470"/>
            <a:ext cx="123826" cy="142875"/>
          </a:xfrm>
          <a:prstGeom prst="straightConnector1">
            <a:avLst/>
          </a:prstGeom>
          <a:ln w="3175"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>
            <a:stCxn id="1157" idx="5"/>
          </p:cNvCxnSpPr>
          <p:nvPr/>
        </p:nvCxnSpPr>
        <p:spPr>
          <a:xfrm>
            <a:off x="3081365" y="2530512"/>
            <a:ext cx="238098" cy="248407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/>
          <p:cNvCxnSpPr/>
          <p:nvPr/>
        </p:nvCxnSpPr>
        <p:spPr>
          <a:xfrm>
            <a:off x="3314700" y="2702720"/>
            <a:ext cx="128587" cy="145256"/>
          </a:xfrm>
          <a:prstGeom prst="straightConnector1">
            <a:avLst/>
          </a:prstGeom>
          <a:ln w="3175"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38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sergey</dc:creator>
  <cp:lastModifiedBy>sergey</cp:lastModifiedBy>
  <cp:revision>6</cp:revision>
  <dcterms:created xsi:type="dcterms:W3CDTF">2024-05-20T20:12:56Z</dcterms:created>
  <dcterms:modified xsi:type="dcterms:W3CDTF">2024-05-20T21:02:11Z</dcterms:modified>
</cp:coreProperties>
</file>